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05" r:id="rId4"/>
    <p:sldId id="312" r:id="rId5"/>
    <p:sldId id="258" r:id="rId6"/>
    <p:sldId id="259" r:id="rId7"/>
    <p:sldId id="263" r:id="rId8"/>
    <p:sldId id="261" r:id="rId9"/>
    <p:sldId id="262" r:id="rId10"/>
    <p:sldId id="307" r:id="rId11"/>
    <p:sldId id="317" r:id="rId12"/>
    <p:sldId id="308" r:id="rId13"/>
    <p:sldId id="318" r:id="rId14"/>
    <p:sldId id="265" r:id="rId15"/>
    <p:sldId id="310" r:id="rId16"/>
    <p:sldId id="319" r:id="rId17"/>
    <p:sldId id="311" r:id="rId18"/>
    <p:sldId id="320" r:id="rId19"/>
    <p:sldId id="268" r:id="rId20"/>
    <p:sldId id="321" r:id="rId21"/>
    <p:sldId id="272" r:id="rId22"/>
    <p:sldId id="269" r:id="rId23"/>
    <p:sldId id="270" r:id="rId24"/>
    <p:sldId id="313" r:id="rId25"/>
    <p:sldId id="271" r:id="rId26"/>
    <p:sldId id="273" r:id="rId27"/>
    <p:sldId id="327" r:id="rId28"/>
    <p:sldId id="328" r:id="rId29"/>
    <p:sldId id="315" r:id="rId30"/>
    <p:sldId id="329" r:id="rId31"/>
    <p:sldId id="330" r:id="rId32"/>
    <p:sldId id="331" r:id="rId33"/>
    <p:sldId id="332" r:id="rId34"/>
    <p:sldId id="274" r:id="rId35"/>
    <p:sldId id="314" r:id="rId36"/>
    <p:sldId id="275" r:id="rId37"/>
    <p:sldId id="276" r:id="rId38"/>
    <p:sldId id="277" r:id="rId39"/>
    <p:sldId id="322" r:id="rId40"/>
    <p:sldId id="323" r:id="rId41"/>
    <p:sldId id="324" r:id="rId42"/>
    <p:sldId id="278" r:id="rId43"/>
    <p:sldId id="325" r:id="rId44"/>
    <p:sldId id="295" r:id="rId45"/>
    <p:sldId id="296" r:id="rId46"/>
    <p:sldId id="316" r:id="rId47"/>
    <p:sldId id="297" r:id="rId48"/>
    <p:sldId id="326" r:id="rId49"/>
    <p:sldId id="298" r:id="rId50"/>
    <p:sldId id="299" r:id="rId51"/>
    <p:sldId id="303" r:id="rId52"/>
    <p:sldId id="304" r:id="rId53"/>
  </p:sldIdLst>
  <p:sldSz cx="9144000" cy="6858000" type="screen4x3"/>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5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erd, D van de" userId="7ea38d6d-d48d-4b11-a13b-31c8fb99bdd6" providerId="ADAL" clId="{8BFCBC31-D046-44D1-A493-551C63694CCB}"/>
    <pc:docChg chg="custSel addSld delSld modSld sldOrd">
      <pc:chgData name="Weerd, D van de" userId="7ea38d6d-d48d-4b11-a13b-31c8fb99bdd6" providerId="ADAL" clId="{8BFCBC31-D046-44D1-A493-551C63694CCB}" dt="2025-04-04T05:03:49.649" v="8167" actId="20577"/>
      <pc:docMkLst>
        <pc:docMk/>
      </pc:docMkLst>
      <pc:sldChg chg="modSp mod">
        <pc:chgData name="Weerd, D van de" userId="7ea38d6d-d48d-4b11-a13b-31c8fb99bdd6" providerId="ADAL" clId="{8BFCBC31-D046-44D1-A493-551C63694CCB}" dt="2025-04-03T10:29:21.251" v="5096" actId="20577"/>
        <pc:sldMkLst>
          <pc:docMk/>
          <pc:sldMk cId="0" sldId="257"/>
        </pc:sldMkLst>
        <pc:spChg chg="mod">
          <ac:chgData name="Weerd, D van de" userId="7ea38d6d-d48d-4b11-a13b-31c8fb99bdd6" providerId="ADAL" clId="{8BFCBC31-D046-44D1-A493-551C63694CCB}" dt="2025-04-03T10:29:21.251" v="5096" actId="20577"/>
          <ac:spMkLst>
            <pc:docMk/>
            <pc:sldMk cId="0" sldId="257"/>
            <ac:spMk id="40" creationId="{00000000-0000-0000-0000-000000000000}"/>
          </ac:spMkLst>
        </pc:spChg>
      </pc:sldChg>
      <pc:sldChg chg="modSp mod">
        <pc:chgData name="Weerd, D van de" userId="7ea38d6d-d48d-4b11-a13b-31c8fb99bdd6" providerId="ADAL" clId="{8BFCBC31-D046-44D1-A493-551C63694CCB}" dt="2025-04-03T05:11:39.249" v="947" actId="20577"/>
        <pc:sldMkLst>
          <pc:docMk/>
          <pc:sldMk cId="0" sldId="258"/>
        </pc:sldMkLst>
        <pc:spChg chg="mod">
          <ac:chgData name="Weerd, D van de" userId="7ea38d6d-d48d-4b11-a13b-31c8fb99bdd6" providerId="ADAL" clId="{8BFCBC31-D046-44D1-A493-551C63694CCB}" dt="2025-04-03T05:11:39.249" v="947" actId="20577"/>
          <ac:spMkLst>
            <pc:docMk/>
            <pc:sldMk cId="0" sldId="258"/>
            <ac:spMk id="41" creationId="{00000000-0000-0000-0000-000000000000}"/>
          </ac:spMkLst>
        </pc:spChg>
      </pc:sldChg>
      <pc:sldChg chg="modSp mod">
        <pc:chgData name="Weerd, D van de" userId="7ea38d6d-d48d-4b11-a13b-31c8fb99bdd6" providerId="ADAL" clId="{8BFCBC31-D046-44D1-A493-551C63694CCB}" dt="2025-04-03T05:15:43.657" v="1185" actId="20577"/>
        <pc:sldMkLst>
          <pc:docMk/>
          <pc:sldMk cId="0" sldId="259"/>
        </pc:sldMkLst>
        <pc:spChg chg="mod">
          <ac:chgData name="Weerd, D van de" userId="7ea38d6d-d48d-4b11-a13b-31c8fb99bdd6" providerId="ADAL" clId="{8BFCBC31-D046-44D1-A493-551C63694CCB}" dt="2025-04-03T05:15:43.657" v="1185" actId="20577"/>
          <ac:spMkLst>
            <pc:docMk/>
            <pc:sldMk cId="0" sldId="259"/>
            <ac:spMk id="42" creationId="{00000000-0000-0000-0000-000000000000}"/>
          </ac:spMkLst>
        </pc:spChg>
      </pc:sldChg>
      <pc:sldChg chg="modSp mod">
        <pc:chgData name="Weerd, D van de" userId="7ea38d6d-d48d-4b11-a13b-31c8fb99bdd6" providerId="ADAL" clId="{8BFCBC31-D046-44D1-A493-551C63694CCB}" dt="2025-04-03T05:21:28.587" v="1555" actId="20577"/>
        <pc:sldMkLst>
          <pc:docMk/>
          <pc:sldMk cId="0" sldId="261"/>
        </pc:sldMkLst>
        <pc:spChg chg="mod">
          <ac:chgData name="Weerd, D van de" userId="7ea38d6d-d48d-4b11-a13b-31c8fb99bdd6" providerId="ADAL" clId="{8BFCBC31-D046-44D1-A493-551C63694CCB}" dt="2025-04-03T05:21:28.587" v="1555" actId="20577"/>
          <ac:spMkLst>
            <pc:docMk/>
            <pc:sldMk cId="0" sldId="261"/>
            <ac:spMk id="44" creationId="{00000000-0000-0000-0000-000000000000}"/>
          </ac:spMkLst>
        </pc:spChg>
      </pc:sldChg>
      <pc:sldChg chg="modSp mod">
        <pc:chgData name="Weerd, D van de" userId="7ea38d6d-d48d-4b11-a13b-31c8fb99bdd6" providerId="ADAL" clId="{8BFCBC31-D046-44D1-A493-551C63694CCB}" dt="2025-04-03T05:26:47.657" v="1887" actId="20577"/>
        <pc:sldMkLst>
          <pc:docMk/>
          <pc:sldMk cId="0" sldId="262"/>
        </pc:sldMkLst>
        <pc:spChg chg="mod">
          <ac:chgData name="Weerd, D van de" userId="7ea38d6d-d48d-4b11-a13b-31c8fb99bdd6" providerId="ADAL" clId="{8BFCBC31-D046-44D1-A493-551C63694CCB}" dt="2025-04-03T05:26:47.657" v="1887" actId="20577"/>
          <ac:spMkLst>
            <pc:docMk/>
            <pc:sldMk cId="0" sldId="262"/>
            <ac:spMk id="45" creationId="{00000000-0000-0000-0000-000000000000}"/>
          </ac:spMkLst>
        </pc:spChg>
      </pc:sldChg>
      <pc:sldChg chg="modSp mod">
        <pc:chgData name="Weerd, D van de" userId="7ea38d6d-d48d-4b11-a13b-31c8fb99bdd6" providerId="ADAL" clId="{8BFCBC31-D046-44D1-A493-551C63694CCB}" dt="2025-04-03T04:50:44.333" v="154" actId="313"/>
        <pc:sldMkLst>
          <pc:docMk/>
          <pc:sldMk cId="0" sldId="265"/>
        </pc:sldMkLst>
        <pc:spChg chg="mod">
          <ac:chgData name="Weerd, D van de" userId="7ea38d6d-d48d-4b11-a13b-31c8fb99bdd6" providerId="ADAL" clId="{8BFCBC31-D046-44D1-A493-551C63694CCB}" dt="2025-04-03T04:50:44.333" v="154" actId="313"/>
          <ac:spMkLst>
            <pc:docMk/>
            <pc:sldMk cId="0" sldId="265"/>
            <ac:spMk id="48" creationId="{00000000-0000-0000-0000-000000000000}"/>
          </ac:spMkLst>
        </pc:spChg>
      </pc:sldChg>
      <pc:sldChg chg="modSp mod">
        <pc:chgData name="Weerd, D van de" userId="7ea38d6d-d48d-4b11-a13b-31c8fb99bdd6" providerId="ADAL" clId="{8BFCBC31-D046-44D1-A493-551C63694CCB}" dt="2025-04-03T05:43:56.884" v="2828" actId="20577"/>
        <pc:sldMkLst>
          <pc:docMk/>
          <pc:sldMk cId="0" sldId="268"/>
        </pc:sldMkLst>
        <pc:spChg chg="mod">
          <ac:chgData name="Weerd, D van de" userId="7ea38d6d-d48d-4b11-a13b-31c8fb99bdd6" providerId="ADAL" clId="{8BFCBC31-D046-44D1-A493-551C63694CCB}" dt="2025-04-03T05:43:56.884" v="2828" actId="20577"/>
          <ac:spMkLst>
            <pc:docMk/>
            <pc:sldMk cId="0" sldId="268"/>
            <ac:spMk id="51" creationId="{00000000-0000-0000-0000-000000000000}"/>
          </ac:spMkLst>
        </pc:spChg>
      </pc:sldChg>
      <pc:sldChg chg="modSp mod">
        <pc:chgData name="Weerd, D van de" userId="7ea38d6d-d48d-4b11-a13b-31c8fb99bdd6" providerId="ADAL" clId="{8BFCBC31-D046-44D1-A493-551C63694CCB}" dt="2025-04-03T08:47:45.233" v="3794" actId="20577"/>
        <pc:sldMkLst>
          <pc:docMk/>
          <pc:sldMk cId="0" sldId="269"/>
        </pc:sldMkLst>
        <pc:spChg chg="mod">
          <ac:chgData name="Weerd, D van de" userId="7ea38d6d-d48d-4b11-a13b-31c8fb99bdd6" providerId="ADAL" clId="{8BFCBC31-D046-44D1-A493-551C63694CCB}" dt="2025-04-03T08:47:45.233" v="3794" actId="20577"/>
          <ac:spMkLst>
            <pc:docMk/>
            <pc:sldMk cId="0" sldId="269"/>
            <ac:spMk id="52" creationId="{00000000-0000-0000-0000-000000000000}"/>
          </ac:spMkLst>
        </pc:spChg>
      </pc:sldChg>
      <pc:sldChg chg="modSp mod">
        <pc:chgData name="Weerd, D van de" userId="7ea38d6d-d48d-4b11-a13b-31c8fb99bdd6" providerId="ADAL" clId="{8BFCBC31-D046-44D1-A493-551C63694CCB}" dt="2025-04-04T05:03:49.649" v="8167" actId="20577"/>
        <pc:sldMkLst>
          <pc:docMk/>
          <pc:sldMk cId="0" sldId="270"/>
        </pc:sldMkLst>
        <pc:spChg chg="mod">
          <ac:chgData name="Weerd, D van de" userId="7ea38d6d-d48d-4b11-a13b-31c8fb99bdd6" providerId="ADAL" clId="{8BFCBC31-D046-44D1-A493-551C63694CCB}" dt="2025-04-04T05:03:49.649" v="8167" actId="20577"/>
          <ac:spMkLst>
            <pc:docMk/>
            <pc:sldMk cId="0" sldId="270"/>
            <ac:spMk id="53" creationId="{00000000-0000-0000-0000-000000000000}"/>
          </ac:spMkLst>
        </pc:spChg>
      </pc:sldChg>
      <pc:sldChg chg="modSp mod">
        <pc:chgData name="Weerd, D van de" userId="7ea38d6d-d48d-4b11-a13b-31c8fb99bdd6" providerId="ADAL" clId="{8BFCBC31-D046-44D1-A493-551C63694CCB}" dt="2025-04-03T05:52:44.383" v="3052" actId="20577"/>
        <pc:sldMkLst>
          <pc:docMk/>
          <pc:sldMk cId="0" sldId="271"/>
        </pc:sldMkLst>
        <pc:spChg chg="mod">
          <ac:chgData name="Weerd, D van de" userId="7ea38d6d-d48d-4b11-a13b-31c8fb99bdd6" providerId="ADAL" clId="{8BFCBC31-D046-44D1-A493-551C63694CCB}" dt="2025-04-03T05:52:44.383" v="3052" actId="20577"/>
          <ac:spMkLst>
            <pc:docMk/>
            <pc:sldMk cId="0" sldId="271"/>
            <ac:spMk id="54" creationId="{00000000-0000-0000-0000-000000000000}"/>
          </ac:spMkLst>
        </pc:spChg>
      </pc:sldChg>
      <pc:sldChg chg="modSp mod">
        <pc:chgData name="Weerd, D van de" userId="7ea38d6d-d48d-4b11-a13b-31c8fb99bdd6" providerId="ADAL" clId="{8BFCBC31-D046-44D1-A493-551C63694CCB}" dt="2025-04-03T05:54:24.013" v="3233" actId="20577"/>
        <pc:sldMkLst>
          <pc:docMk/>
          <pc:sldMk cId="0" sldId="273"/>
        </pc:sldMkLst>
        <pc:spChg chg="mod">
          <ac:chgData name="Weerd, D van de" userId="7ea38d6d-d48d-4b11-a13b-31c8fb99bdd6" providerId="ADAL" clId="{8BFCBC31-D046-44D1-A493-551C63694CCB}" dt="2025-04-03T05:54:24.013" v="3233" actId="20577"/>
          <ac:spMkLst>
            <pc:docMk/>
            <pc:sldMk cId="0" sldId="273"/>
            <ac:spMk id="56" creationId="{00000000-0000-0000-0000-000000000000}"/>
          </ac:spMkLst>
        </pc:spChg>
      </pc:sldChg>
      <pc:sldChg chg="modSp mod">
        <pc:chgData name="Weerd, D van de" userId="7ea38d6d-d48d-4b11-a13b-31c8fb99bdd6" providerId="ADAL" clId="{8BFCBC31-D046-44D1-A493-551C63694CCB}" dt="2025-04-03T10:13:13.849" v="4933" actId="20577"/>
        <pc:sldMkLst>
          <pc:docMk/>
          <pc:sldMk cId="0" sldId="274"/>
        </pc:sldMkLst>
        <pc:spChg chg="mod">
          <ac:chgData name="Weerd, D van de" userId="7ea38d6d-d48d-4b11-a13b-31c8fb99bdd6" providerId="ADAL" clId="{8BFCBC31-D046-44D1-A493-551C63694CCB}" dt="2025-04-03T10:13:13.849" v="4933" actId="20577"/>
          <ac:spMkLst>
            <pc:docMk/>
            <pc:sldMk cId="0" sldId="274"/>
            <ac:spMk id="57" creationId="{00000000-0000-0000-0000-000000000000}"/>
          </ac:spMkLst>
        </pc:spChg>
      </pc:sldChg>
      <pc:sldChg chg="modSp mod ord">
        <pc:chgData name="Weerd, D van de" userId="7ea38d6d-d48d-4b11-a13b-31c8fb99bdd6" providerId="ADAL" clId="{8BFCBC31-D046-44D1-A493-551C63694CCB}" dt="2025-04-03T10:11:24.069" v="4911" actId="20577"/>
        <pc:sldMkLst>
          <pc:docMk/>
          <pc:sldMk cId="0" sldId="275"/>
        </pc:sldMkLst>
        <pc:spChg chg="mod">
          <ac:chgData name="Weerd, D van de" userId="7ea38d6d-d48d-4b11-a13b-31c8fb99bdd6" providerId="ADAL" clId="{8BFCBC31-D046-44D1-A493-551C63694CCB}" dt="2025-04-03T10:11:24.069" v="4911" actId="20577"/>
          <ac:spMkLst>
            <pc:docMk/>
            <pc:sldMk cId="0" sldId="275"/>
            <ac:spMk id="58" creationId="{00000000-0000-0000-0000-000000000000}"/>
          </ac:spMkLst>
        </pc:spChg>
      </pc:sldChg>
      <pc:sldChg chg="modSp mod">
        <pc:chgData name="Weerd, D van de" userId="7ea38d6d-d48d-4b11-a13b-31c8fb99bdd6" providerId="ADAL" clId="{8BFCBC31-D046-44D1-A493-551C63694CCB}" dt="2025-04-03T10:18:08.996" v="4952" actId="20577"/>
        <pc:sldMkLst>
          <pc:docMk/>
          <pc:sldMk cId="0" sldId="276"/>
        </pc:sldMkLst>
        <pc:spChg chg="mod">
          <ac:chgData name="Weerd, D van de" userId="7ea38d6d-d48d-4b11-a13b-31c8fb99bdd6" providerId="ADAL" clId="{8BFCBC31-D046-44D1-A493-551C63694CCB}" dt="2025-04-03T10:18:08.996" v="4952" actId="20577"/>
          <ac:spMkLst>
            <pc:docMk/>
            <pc:sldMk cId="0" sldId="276"/>
            <ac:spMk id="59" creationId="{00000000-0000-0000-0000-000000000000}"/>
          </ac:spMkLst>
        </pc:spChg>
      </pc:sldChg>
      <pc:sldChg chg="modSp mod">
        <pc:chgData name="Weerd, D van de" userId="7ea38d6d-d48d-4b11-a13b-31c8fb99bdd6" providerId="ADAL" clId="{8BFCBC31-D046-44D1-A493-551C63694CCB}" dt="2025-04-03T10:25:35.742" v="4980" actId="20577"/>
        <pc:sldMkLst>
          <pc:docMk/>
          <pc:sldMk cId="0" sldId="277"/>
        </pc:sldMkLst>
        <pc:spChg chg="mod">
          <ac:chgData name="Weerd, D van de" userId="7ea38d6d-d48d-4b11-a13b-31c8fb99bdd6" providerId="ADAL" clId="{8BFCBC31-D046-44D1-A493-551C63694CCB}" dt="2025-04-03T10:25:35.742" v="4980" actId="20577"/>
          <ac:spMkLst>
            <pc:docMk/>
            <pc:sldMk cId="0" sldId="277"/>
            <ac:spMk id="60" creationId="{00000000-0000-0000-0000-000000000000}"/>
          </ac:spMkLst>
        </pc:spChg>
      </pc:sldChg>
      <pc:sldChg chg="modSp mod">
        <pc:chgData name="Weerd, D van de" userId="7ea38d6d-d48d-4b11-a13b-31c8fb99bdd6" providerId="ADAL" clId="{8BFCBC31-D046-44D1-A493-551C63694CCB}" dt="2025-04-03T11:44:49.101" v="5668" actId="20577"/>
        <pc:sldMkLst>
          <pc:docMk/>
          <pc:sldMk cId="0" sldId="278"/>
        </pc:sldMkLst>
        <pc:spChg chg="mod">
          <ac:chgData name="Weerd, D van de" userId="7ea38d6d-d48d-4b11-a13b-31c8fb99bdd6" providerId="ADAL" clId="{8BFCBC31-D046-44D1-A493-551C63694CCB}" dt="2025-04-03T11:44:49.101" v="5668" actId="20577"/>
          <ac:spMkLst>
            <pc:docMk/>
            <pc:sldMk cId="0" sldId="278"/>
            <ac:spMk id="61" creationId="{00000000-0000-0000-0000-000000000000}"/>
          </ac:spMkLst>
        </pc:spChg>
      </pc:sldChg>
      <pc:sldChg chg="modSp del mod ord">
        <pc:chgData name="Weerd, D van de" userId="7ea38d6d-d48d-4b11-a13b-31c8fb99bdd6" providerId="ADAL" clId="{8BFCBC31-D046-44D1-A493-551C63694CCB}" dt="2025-04-03T10:18:19.063" v="4953" actId="2696"/>
        <pc:sldMkLst>
          <pc:docMk/>
          <pc:sldMk cId="0" sldId="287"/>
        </pc:sldMkLst>
        <pc:spChg chg="mod">
          <ac:chgData name="Weerd, D van de" userId="7ea38d6d-d48d-4b11-a13b-31c8fb99bdd6" providerId="ADAL" clId="{8BFCBC31-D046-44D1-A493-551C63694CCB}" dt="2025-04-03T10:17:15.718" v="4942"/>
          <ac:spMkLst>
            <pc:docMk/>
            <pc:sldMk cId="0" sldId="287"/>
            <ac:spMk id="70" creationId="{00000000-0000-0000-0000-000000000000}"/>
          </ac:spMkLst>
        </pc:spChg>
      </pc:sldChg>
      <pc:sldChg chg="ord">
        <pc:chgData name="Weerd, D van de" userId="7ea38d6d-d48d-4b11-a13b-31c8fb99bdd6" providerId="ADAL" clId="{8BFCBC31-D046-44D1-A493-551C63694CCB}" dt="2025-04-03T08:51:51.517" v="4131"/>
        <pc:sldMkLst>
          <pc:docMk/>
          <pc:sldMk cId="0" sldId="295"/>
        </pc:sldMkLst>
      </pc:sldChg>
      <pc:sldChg chg="modSp mod">
        <pc:chgData name="Weerd, D van de" userId="7ea38d6d-d48d-4b11-a13b-31c8fb99bdd6" providerId="ADAL" clId="{8BFCBC31-D046-44D1-A493-551C63694CCB}" dt="2025-04-03T11:55:15.122" v="6117" actId="20577"/>
        <pc:sldMkLst>
          <pc:docMk/>
          <pc:sldMk cId="0" sldId="297"/>
        </pc:sldMkLst>
        <pc:spChg chg="mod">
          <ac:chgData name="Weerd, D van de" userId="7ea38d6d-d48d-4b11-a13b-31c8fb99bdd6" providerId="ADAL" clId="{8BFCBC31-D046-44D1-A493-551C63694CCB}" dt="2025-04-03T11:55:15.122" v="6117" actId="20577"/>
          <ac:spMkLst>
            <pc:docMk/>
            <pc:sldMk cId="0" sldId="297"/>
            <ac:spMk id="80" creationId="{00000000-0000-0000-0000-000000000000}"/>
          </ac:spMkLst>
        </pc:spChg>
      </pc:sldChg>
      <pc:sldChg chg="modSp mod">
        <pc:chgData name="Weerd, D van de" userId="7ea38d6d-d48d-4b11-a13b-31c8fb99bdd6" providerId="ADAL" clId="{8BFCBC31-D046-44D1-A493-551C63694CCB}" dt="2025-04-03T12:01:47.376" v="6362" actId="20577"/>
        <pc:sldMkLst>
          <pc:docMk/>
          <pc:sldMk cId="0" sldId="298"/>
        </pc:sldMkLst>
        <pc:spChg chg="mod">
          <ac:chgData name="Weerd, D van de" userId="7ea38d6d-d48d-4b11-a13b-31c8fb99bdd6" providerId="ADAL" clId="{8BFCBC31-D046-44D1-A493-551C63694CCB}" dt="2025-04-03T12:01:47.376" v="6362" actId="20577"/>
          <ac:spMkLst>
            <pc:docMk/>
            <pc:sldMk cId="0" sldId="298"/>
            <ac:spMk id="81" creationId="{00000000-0000-0000-0000-000000000000}"/>
          </ac:spMkLst>
        </pc:spChg>
      </pc:sldChg>
      <pc:sldChg chg="modSp mod">
        <pc:chgData name="Weerd, D van de" userId="7ea38d6d-d48d-4b11-a13b-31c8fb99bdd6" providerId="ADAL" clId="{8BFCBC31-D046-44D1-A493-551C63694CCB}" dt="2025-04-03T12:45:17.492" v="6665" actId="20577"/>
        <pc:sldMkLst>
          <pc:docMk/>
          <pc:sldMk cId="0" sldId="299"/>
        </pc:sldMkLst>
        <pc:spChg chg="mod">
          <ac:chgData name="Weerd, D van de" userId="7ea38d6d-d48d-4b11-a13b-31c8fb99bdd6" providerId="ADAL" clId="{8BFCBC31-D046-44D1-A493-551C63694CCB}" dt="2025-04-03T12:45:17.492" v="6665" actId="20577"/>
          <ac:spMkLst>
            <pc:docMk/>
            <pc:sldMk cId="0" sldId="299"/>
            <ac:spMk id="82" creationId="{00000000-0000-0000-0000-000000000000}"/>
          </ac:spMkLst>
        </pc:spChg>
      </pc:sldChg>
      <pc:sldChg chg="modSp mod">
        <pc:chgData name="Weerd, D van de" userId="7ea38d6d-d48d-4b11-a13b-31c8fb99bdd6" providerId="ADAL" clId="{8BFCBC31-D046-44D1-A493-551C63694CCB}" dt="2025-04-03T14:20:39.859" v="6819" actId="20577"/>
        <pc:sldMkLst>
          <pc:docMk/>
          <pc:sldMk cId="0" sldId="304"/>
        </pc:sldMkLst>
        <pc:spChg chg="mod">
          <ac:chgData name="Weerd, D van de" userId="7ea38d6d-d48d-4b11-a13b-31c8fb99bdd6" providerId="ADAL" clId="{8BFCBC31-D046-44D1-A493-551C63694CCB}" dt="2025-04-03T14:20:39.859" v="6819" actId="20577"/>
          <ac:spMkLst>
            <pc:docMk/>
            <pc:sldMk cId="0" sldId="304"/>
            <ac:spMk id="87" creationId="{00000000-0000-0000-0000-000000000000}"/>
          </ac:spMkLst>
        </pc:spChg>
      </pc:sldChg>
      <pc:sldChg chg="modSp mod">
        <pc:chgData name="Weerd, D van de" userId="7ea38d6d-d48d-4b11-a13b-31c8fb99bdd6" providerId="ADAL" clId="{8BFCBC31-D046-44D1-A493-551C63694CCB}" dt="2025-04-03T10:29:35.741" v="5097" actId="20577"/>
        <pc:sldMkLst>
          <pc:docMk/>
          <pc:sldMk cId="743677050" sldId="305"/>
        </pc:sldMkLst>
        <pc:spChg chg="mod">
          <ac:chgData name="Weerd, D van de" userId="7ea38d6d-d48d-4b11-a13b-31c8fb99bdd6" providerId="ADAL" clId="{8BFCBC31-D046-44D1-A493-551C63694CCB}" dt="2025-04-03T10:29:35.741" v="5097" actId="20577"/>
          <ac:spMkLst>
            <pc:docMk/>
            <pc:sldMk cId="743677050" sldId="305"/>
            <ac:spMk id="40" creationId="{EC18C5E4-B2AB-92A0-FED6-ECE55234F220}"/>
          </ac:spMkLst>
        </pc:spChg>
      </pc:sldChg>
      <pc:sldChg chg="modSp mod">
        <pc:chgData name="Weerd, D van de" userId="7ea38d6d-d48d-4b11-a13b-31c8fb99bdd6" providerId="ADAL" clId="{8BFCBC31-D046-44D1-A493-551C63694CCB}" dt="2025-04-03T05:04:10.272" v="333" actId="20577"/>
        <pc:sldMkLst>
          <pc:docMk/>
          <pc:sldMk cId="981997289" sldId="307"/>
        </pc:sldMkLst>
        <pc:spChg chg="mod">
          <ac:chgData name="Weerd, D van de" userId="7ea38d6d-d48d-4b11-a13b-31c8fb99bdd6" providerId="ADAL" clId="{8BFCBC31-D046-44D1-A493-551C63694CCB}" dt="2025-04-03T05:04:10.272" v="333" actId="20577"/>
          <ac:spMkLst>
            <pc:docMk/>
            <pc:sldMk cId="981997289" sldId="307"/>
            <ac:spMk id="46" creationId="{00FDC57C-3382-44DE-17EA-45330F8E9018}"/>
          </ac:spMkLst>
        </pc:spChg>
      </pc:sldChg>
      <pc:sldChg chg="modSp mod">
        <pc:chgData name="Weerd, D van de" userId="7ea38d6d-d48d-4b11-a13b-31c8fb99bdd6" providerId="ADAL" clId="{8BFCBC31-D046-44D1-A493-551C63694CCB}" dt="2025-04-03T05:09:30.035" v="686" actId="20577"/>
        <pc:sldMkLst>
          <pc:docMk/>
          <pc:sldMk cId="1692732676" sldId="308"/>
        </pc:sldMkLst>
        <pc:spChg chg="mod">
          <ac:chgData name="Weerd, D van de" userId="7ea38d6d-d48d-4b11-a13b-31c8fb99bdd6" providerId="ADAL" clId="{8BFCBC31-D046-44D1-A493-551C63694CCB}" dt="2025-04-03T05:09:30.035" v="686" actId="20577"/>
          <ac:spMkLst>
            <pc:docMk/>
            <pc:sldMk cId="1692732676" sldId="308"/>
            <ac:spMk id="46" creationId="{589395C1-5CD8-74BB-428A-4D322668C060}"/>
          </ac:spMkLst>
        </pc:spChg>
      </pc:sldChg>
      <pc:sldChg chg="modSp mod">
        <pc:chgData name="Weerd, D van de" userId="7ea38d6d-d48d-4b11-a13b-31c8fb99bdd6" providerId="ADAL" clId="{8BFCBC31-D046-44D1-A493-551C63694CCB}" dt="2025-04-03T05:30:45.383" v="2129" actId="20577"/>
        <pc:sldMkLst>
          <pc:docMk/>
          <pc:sldMk cId="3600356509" sldId="310"/>
        </pc:sldMkLst>
        <pc:spChg chg="mod">
          <ac:chgData name="Weerd, D van de" userId="7ea38d6d-d48d-4b11-a13b-31c8fb99bdd6" providerId="ADAL" clId="{8BFCBC31-D046-44D1-A493-551C63694CCB}" dt="2025-04-03T05:30:45.383" v="2129" actId="20577"/>
          <ac:spMkLst>
            <pc:docMk/>
            <pc:sldMk cId="3600356509" sldId="310"/>
            <ac:spMk id="48" creationId="{AA2528A3-403F-2273-372D-85240079967F}"/>
          </ac:spMkLst>
        </pc:spChg>
      </pc:sldChg>
      <pc:sldChg chg="modSp mod">
        <pc:chgData name="Weerd, D van de" userId="7ea38d6d-d48d-4b11-a13b-31c8fb99bdd6" providerId="ADAL" clId="{8BFCBC31-D046-44D1-A493-551C63694CCB}" dt="2025-04-03T05:36:07.740" v="2588" actId="20577"/>
        <pc:sldMkLst>
          <pc:docMk/>
          <pc:sldMk cId="3275016237" sldId="311"/>
        </pc:sldMkLst>
        <pc:spChg chg="mod">
          <ac:chgData name="Weerd, D van de" userId="7ea38d6d-d48d-4b11-a13b-31c8fb99bdd6" providerId="ADAL" clId="{8BFCBC31-D046-44D1-A493-551C63694CCB}" dt="2025-04-03T05:36:07.740" v="2588" actId="20577"/>
          <ac:spMkLst>
            <pc:docMk/>
            <pc:sldMk cId="3275016237" sldId="311"/>
            <ac:spMk id="48" creationId="{BE5A659C-8B1F-7970-24DD-BA79C37AD8E8}"/>
          </ac:spMkLst>
        </pc:spChg>
      </pc:sldChg>
      <pc:sldChg chg="modSp mod">
        <pc:chgData name="Weerd, D van de" userId="7ea38d6d-d48d-4b11-a13b-31c8fb99bdd6" providerId="ADAL" clId="{8BFCBC31-D046-44D1-A493-551C63694CCB}" dt="2025-04-03T10:31:31.281" v="5098" actId="20577"/>
        <pc:sldMkLst>
          <pc:docMk/>
          <pc:sldMk cId="1068866007" sldId="312"/>
        </pc:sldMkLst>
        <pc:spChg chg="mod">
          <ac:chgData name="Weerd, D van de" userId="7ea38d6d-d48d-4b11-a13b-31c8fb99bdd6" providerId="ADAL" clId="{8BFCBC31-D046-44D1-A493-551C63694CCB}" dt="2025-04-03T10:31:31.281" v="5098" actId="20577"/>
          <ac:spMkLst>
            <pc:docMk/>
            <pc:sldMk cId="1068866007" sldId="312"/>
            <ac:spMk id="40" creationId="{64E268D3-3360-955D-B452-C465B3E175AC}"/>
          </ac:spMkLst>
        </pc:spChg>
      </pc:sldChg>
      <pc:sldChg chg="modSp mod">
        <pc:chgData name="Weerd, D van de" userId="7ea38d6d-d48d-4b11-a13b-31c8fb99bdd6" providerId="ADAL" clId="{8BFCBC31-D046-44D1-A493-551C63694CCB}" dt="2025-04-03T08:51:03.468" v="4129" actId="20577"/>
        <pc:sldMkLst>
          <pc:docMk/>
          <pc:sldMk cId="429827666" sldId="313"/>
        </pc:sldMkLst>
        <pc:spChg chg="mod">
          <ac:chgData name="Weerd, D van de" userId="7ea38d6d-d48d-4b11-a13b-31c8fb99bdd6" providerId="ADAL" clId="{8BFCBC31-D046-44D1-A493-551C63694CCB}" dt="2025-04-03T08:51:03.468" v="4129" actId="20577"/>
          <ac:spMkLst>
            <pc:docMk/>
            <pc:sldMk cId="429827666" sldId="313"/>
            <ac:spMk id="46" creationId="{E89EE542-D885-DFAA-D853-FC388139CEEB}"/>
          </ac:spMkLst>
        </pc:spChg>
      </pc:sldChg>
      <pc:sldChg chg="modSp mod">
        <pc:chgData name="Weerd, D van de" userId="7ea38d6d-d48d-4b11-a13b-31c8fb99bdd6" providerId="ADAL" clId="{8BFCBC31-D046-44D1-A493-551C63694CCB}" dt="2025-04-03T10:11:51.376" v="4923" actId="20577"/>
        <pc:sldMkLst>
          <pc:docMk/>
          <pc:sldMk cId="1615325296" sldId="314"/>
        </pc:sldMkLst>
        <pc:spChg chg="mod">
          <ac:chgData name="Weerd, D van de" userId="7ea38d6d-d48d-4b11-a13b-31c8fb99bdd6" providerId="ADAL" clId="{8BFCBC31-D046-44D1-A493-551C63694CCB}" dt="2025-04-03T10:11:51.376" v="4923" actId="20577"/>
          <ac:spMkLst>
            <pc:docMk/>
            <pc:sldMk cId="1615325296" sldId="314"/>
            <ac:spMk id="56" creationId="{EC9E5391-143B-3123-5556-E637C8A3CF25}"/>
          </ac:spMkLst>
        </pc:spChg>
      </pc:sldChg>
      <pc:sldChg chg="ord">
        <pc:chgData name="Weerd, D van de" userId="7ea38d6d-d48d-4b11-a13b-31c8fb99bdd6" providerId="ADAL" clId="{8BFCBC31-D046-44D1-A493-551C63694CCB}" dt="2025-04-03T10:15:18.333" v="4935"/>
        <pc:sldMkLst>
          <pc:docMk/>
          <pc:sldMk cId="892129406" sldId="315"/>
        </pc:sldMkLst>
      </pc:sldChg>
      <pc:sldChg chg="modSp mod ord">
        <pc:chgData name="Weerd, D van de" userId="7ea38d6d-d48d-4b11-a13b-31c8fb99bdd6" providerId="ADAL" clId="{8BFCBC31-D046-44D1-A493-551C63694CCB}" dt="2025-04-03T10:26:53.001" v="5017" actId="20577"/>
        <pc:sldMkLst>
          <pc:docMk/>
          <pc:sldMk cId="1931870612" sldId="316"/>
        </pc:sldMkLst>
        <pc:spChg chg="mod">
          <ac:chgData name="Weerd, D van de" userId="7ea38d6d-d48d-4b11-a13b-31c8fb99bdd6" providerId="ADAL" clId="{8BFCBC31-D046-44D1-A493-551C63694CCB}" dt="2025-04-03T10:26:53.001" v="5017" actId="20577"/>
          <ac:spMkLst>
            <pc:docMk/>
            <pc:sldMk cId="1931870612" sldId="316"/>
            <ac:spMk id="78" creationId="{8759F769-400B-EB28-1369-DD162C72EC0A}"/>
          </ac:spMkLst>
        </pc:spChg>
      </pc:sldChg>
      <pc:sldChg chg="modSp add mod">
        <pc:chgData name="Weerd, D van de" userId="7ea38d6d-d48d-4b11-a13b-31c8fb99bdd6" providerId="ADAL" clId="{8BFCBC31-D046-44D1-A493-551C63694CCB}" dt="2025-04-03T05:05:50.880" v="502" actId="20577"/>
        <pc:sldMkLst>
          <pc:docMk/>
          <pc:sldMk cId="2021189248" sldId="317"/>
        </pc:sldMkLst>
        <pc:spChg chg="mod">
          <ac:chgData name="Weerd, D van de" userId="7ea38d6d-d48d-4b11-a13b-31c8fb99bdd6" providerId="ADAL" clId="{8BFCBC31-D046-44D1-A493-551C63694CCB}" dt="2025-04-03T05:05:50.880" v="502" actId="20577"/>
          <ac:spMkLst>
            <pc:docMk/>
            <pc:sldMk cId="2021189248" sldId="317"/>
            <ac:spMk id="46" creationId="{D0FAD320-60EC-5030-CF87-55354A6339A8}"/>
          </ac:spMkLst>
        </pc:spChg>
      </pc:sldChg>
      <pc:sldChg chg="add ord">
        <pc:chgData name="Weerd, D van de" userId="7ea38d6d-d48d-4b11-a13b-31c8fb99bdd6" providerId="ADAL" clId="{8BFCBC31-D046-44D1-A493-551C63694CCB}" dt="2025-04-03T05:06:16.871" v="505"/>
        <pc:sldMkLst>
          <pc:docMk/>
          <pc:sldMk cId="1360374734" sldId="318"/>
        </pc:sldMkLst>
      </pc:sldChg>
      <pc:sldChg chg="modSp add mod">
        <pc:chgData name="Weerd, D van de" userId="7ea38d6d-d48d-4b11-a13b-31c8fb99bdd6" providerId="ADAL" clId="{8BFCBC31-D046-44D1-A493-551C63694CCB}" dt="2025-04-03T05:33:03.078" v="2344" actId="20577"/>
        <pc:sldMkLst>
          <pc:docMk/>
          <pc:sldMk cId="1969131843" sldId="319"/>
        </pc:sldMkLst>
        <pc:spChg chg="mod">
          <ac:chgData name="Weerd, D van de" userId="7ea38d6d-d48d-4b11-a13b-31c8fb99bdd6" providerId="ADAL" clId="{8BFCBC31-D046-44D1-A493-551C63694CCB}" dt="2025-04-03T05:33:03.078" v="2344" actId="20577"/>
          <ac:spMkLst>
            <pc:docMk/>
            <pc:sldMk cId="1969131843" sldId="319"/>
            <ac:spMk id="48" creationId="{9EDAC3BD-B81C-E8F0-2877-003BCD69CEA1}"/>
          </ac:spMkLst>
        </pc:spChg>
      </pc:sldChg>
      <pc:sldChg chg="add ord">
        <pc:chgData name="Weerd, D van de" userId="7ea38d6d-d48d-4b11-a13b-31c8fb99bdd6" providerId="ADAL" clId="{8BFCBC31-D046-44D1-A493-551C63694CCB}" dt="2025-04-03T05:33:38.526" v="2347"/>
        <pc:sldMkLst>
          <pc:docMk/>
          <pc:sldMk cId="2996877855" sldId="320"/>
        </pc:sldMkLst>
      </pc:sldChg>
      <pc:sldChg chg="add ord">
        <pc:chgData name="Weerd, D van de" userId="7ea38d6d-d48d-4b11-a13b-31c8fb99bdd6" providerId="ADAL" clId="{8BFCBC31-D046-44D1-A493-551C63694CCB}" dt="2025-04-03T05:33:47.923" v="2350"/>
        <pc:sldMkLst>
          <pc:docMk/>
          <pc:sldMk cId="217647034" sldId="321"/>
        </pc:sldMkLst>
      </pc:sldChg>
      <pc:sldChg chg="modSp add mod">
        <pc:chgData name="Weerd, D van de" userId="7ea38d6d-d48d-4b11-a13b-31c8fb99bdd6" providerId="ADAL" clId="{8BFCBC31-D046-44D1-A493-551C63694CCB}" dt="2025-04-03T10:25:44.116" v="4993" actId="20577"/>
        <pc:sldMkLst>
          <pc:docMk/>
          <pc:sldMk cId="1470174111" sldId="322"/>
        </pc:sldMkLst>
        <pc:spChg chg="mod">
          <ac:chgData name="Weerd, D van de" userId="7ea38d6d-d48d-4b11-a13b-31c8fb99bdd6" providerId="ADAL" clId="{8BFCBC31-D046-44D1-A493-551C63694CCB}" dt="2025-04-03T10:25:44.116" v="4993" actId="20577"/>
          <ac:spMkLst>
            <pc:docMk/>
            <pc:sldMk cId="1470174111" sldId="322"/>
            <ac:spMk id="60" creationId="{53527653-E0AF-1707-7194-876FE9B76B8A}"/>
          </ac:spMkLst>
        </pc:spChg>
      </pc:sldChg>
      <pc:sldChg chg="modSp add mod">
        <pc:chgData name="Weerd, D van de" userId="7ea38d6d-d48d-4b11-a13b-31c8fb99bdd6" providerId="ADAL" clId="{8BFCBC31-D046-44D1-A493-551C63694CCB}" dt="2025-04-03T11:43:24.351" v="5491" actId="20577"/>
        <pc:sldMkLst>
          <pc:docMk/>
          <pc:sldMk cId="2242788867" sldId="323"/>
        </pc:sldMkLst>
        <pc:spChg chg="mod">
          <ac:chgData name="Weerd, D van de" userId="7ea38d6d-d48d-4b11-a13b-31c8fb99bdd6" providerId="ADAL" clId="{8BFCBC31-D046-44D1-A493-551C63694CCB}" dt="2025-04-03T11:43:24.351" v="5491" actId="20577"/>
          <ac:spMkLst>
            <pc:docMk/>
            <pc:sldMk cId="2242788867" sldId="323"/>
            <ac:spMk id="60" creationId="{451C1748-DBF5-6570-F59C-C37125EF3426}"/>
          </ac:spMkLst>
        </pc:spChg>
      </pc:sldChg>
      <pc:sldChg chg="modSp add mod">
        <pc:chgData name="Weerd, D van de" userId="7ea38d6d-d48d-4b11-a13b-31c8fb99bdd6" providerId="ADAL" clId="{8BFCBC31-D046-44D1-A493-551C63694CCB}" dt="2025-04-03T11:43:05.060" v="5489" actId="20577"/>
        <pc:sldMkLst>
          <pc:docMk/>
          <pc:sldMk cId="389650152" sldId="324"/>
        </pc:sldMkLst>
        <pc:spChg chg="mod">
          <ac:chgData name="Weerd, D van de" userId="7ea38d6d-d48d-4b11-a13b-31c8fb99bdd6" providerId="ADAL" clId="{8BFCBC31-D046-44D1-A493-551C63694CCB}" dt="2025-04-03T11:43:05.060" v="5489" actId="20577"/>
          <ac:spMkLst>
            <pc:docMk/>
            <pc:sldMk cId="389650152" sldId="324"/>
            <ac:spMk id="60" creationId="{1238A88A-CABC-0DE7-A301-03331A19E8C1}"/>
          </ac:spMkLst>
        </pc:spChg>
      </pc:sldChg>
      <pc:sldChg chg="modSp add mod">
        <pc:chgData name="Weerd, D van de" userId="7ea38d6d-d48d-4b11-a13b-31c8fb99bdd6" providerId="ADAL" clId="{8BFCBC31-D046-44D1-A493-551C63694CCB}" dt="2025-04-03T11:46:22.895" v="5850" actId="20577"/>
        <pc:sldMkLst>
          <pc:docMk/>
          <pc:sldMk cId="2321249343" sldId="325"/>
        </pc:sldMkLst>
        <pc:spChg chg="mod">
          <ac:chgData name="Weerd, D van de" userId="7ea38d6d-d48d-4b11-a13b-31c8fb99bdd6" providerId="ADAL" clId="{8BFCBC31-D046-44D1-A493-551C63694CCB}" dt="2025-04-03T11:46:22.895" v="5850" actId="20577"/>
          <ac:spMkLst>
            <pc:docMk/>
            <pc:sldMk cId="2321249343" sldId="325"/>
            <ac:spMk id="61" creationId="{F9ABD97F-02FC-FF17-0F24-9296E2C7E456}"/>
          </ac:spMkLst>
        </pc:spChg>
      </pc:sldChg>
      <pc:sldChg chg="modSp add mod">
        <pc:chgData name="Weerd, D van de" userId="7ea38d6d-d48d-4b11-a13b-31c8fb99bdd6" providerId="ADAL" clId="{8BFCBC31-D046-44D1-A493-551C63694CCB}" dt="2025-04-03T11:55:03.180" v="6115" actId="20577"/>
        <pc:sldMkLst>
          <pc:docMk/>
          <pc:sldMk cId="914983772" sldId="326"/>
        </pc:sldMkLst>
        <pc:spChg chg="mod">
          <ac:chgData name="Weerd, D van de" userId="7ea38d6d-d48d-4b11-a13b-31c8fb99bdd6" providerId="ADAL" clId="{8BFCBC31-D046-44D1-A493-551C63694CCB}" dt="2025-04-03T11:55:03.180" v="6115" actId="20577"/>
          <ac:spMkLst>
            <pc:docMk/>
            <pc:sldMk cId="914983772" sldId="326"/>
            <ac:spMk id="80" creationId="{F2CC276D-691D-126F-BA28-D59946326EBC}"/>
          </ac:spMkLst>
        </pc:spChg>
      </pc:sldChg>
      <pc:sldChg chg="modSp add mod ord">
        <pc:chgData name="Weerd, D van de" userId="7ea38d6d-d48d-4b11-a13b-31c8fb99bdd6" providerId="ADAL" clId="{8BFCBC31-D046-44D1-A493-551C63694CCB}" dt="2025-04-04T04:58:46.992" v="8163" actId="20577"/>
        <pc:sldMkLst>
          <pc:docMk/>
          <pc:sldMk cId="3281105224" sldId="329"/>
        </pc:sldMkLst>
        <pc:spChg chg="mod">
          <ac:chgData name="Weerd, D van de" userId="7ea38d6d-d48d-4b11-a13b-31c8fb99bdd6" providerId="ADAL" clId="{8BFCBC31-D046-44D1-A493-551C63694CCB}" dt="2025-04-04T04:58:46.992" v="8163" actId="20577"/>
          <ac:spMkLst>
            <pc:docMk/>
            <pc:sldMk cId="3281105224" sldId="329"/>
            <ac:spMk id="56" creationId="{9FA12DA7-F6EC-BB28-69C6-7B8B74591996}"/>
          </ac:spMkLst>
        </pc:spChg>
      </pc:sldChg>
      <pc:sldChg chg="modSp add mod">
        <pc:chgData name="Weerd, D van de" userId="7ea38d6d-d48d-4b11-a13b-31c8fb99bdd6" providerId="ADAL" clId="{8BFCBC31-D046-44D1-A493-551C63694CCB}" dt="2025-04-04T04:53:49.591" v="7554" actId="20577"/>
        <pc:sldMkLst>
          <pc:docMk/>
          <pc:sldMk cId="3443329177" sldId="330"/>
        </pc:sldMkLst>
        <pc:spChg chg="mod">
          <ac:chgData name="Weerd, D van de" userId="7ea38d6d-d48d-4b11-a13b-31c8fb99bdd6" providerId="ADAL" clId="{8BFCBC31-D046-44D1-A493-551C63694CCB}" dt="2025-04-04T04:53:49.591" v="7554" actId="20577"/>
          <ac:spMkLst>
            <pc:docMk/>
            <pc:sldMk cId="3443329177" sldId="330"/>
            <ac:spMk id="56" creationId="{81B7817D-A60D-7A2D-FA85-75738392C007}"/>
          </ac:spMkLst>
        </pc:spChg>
      </pc:sldChg>
      <pc:sldChg chg="modSp add mod">
        <pc:chgData name="Weerd, D van de" userId="7ea38d6d-d48d-4b11-a13b-31c8fb99bdd6" providerId="ADAL" clId="{8BFCBC31-D046-44D1-A493-551C63694CCB}" dt="2025-04-04T04:56:08.478" v="7875" actId="20577"/>
        <pc:sldMkLst>
          <pc:docMk/>
          <pc:sldMk cId="1828065968" sldId="331"/>
        </pc:sldMkLst>
        <pc:spChg chg="mod">
          <ac:chgData name="Weerd, D van de" userId="7ea38d6d-d48d-4b11-a13b-31c8fb99bdd6" providerId="ADAL" clId="{8BFCBC31-D046-44D1-A493-551C63694CCB}" dt="2025-04-04T04:56:08.478" v="7875" actId="20577"/>
          <ac:spMkLst>
            <pc:docMk/>
            <pc:sldMk cId="1828065968" sldId="331"/>
            <ac:spMk id="56" creationId="{7B36E229-DFA3-9502-13E6-D8EFE571D38D}"/>
          </ac:spMkLst>
        </pc:spChg>
      </pc:sldChg>
      <pc:sldChg chg="modSp add mod">
        <pc:chgData name="Weerd, D van de" userId="7ea38d6d-d48d-4b11-a13b-31c8fb99bdd6" providerId="ADAL" clId="{8BFCBC31-D046-44D1-A493-551C63694CCB}" dt="2025-04-04T04:58:13.406" v="8161" actId="20577"/>
        <pc:sldMkLst>
          <pc:docMk/>
          <pc:sldMk cId="447518749" sldId="332"/>
        </pc:sldMkLst>
        <pc:spChg chg="mod">
          <ac:chgData name="Weerd, D van de" userId="7ea38d6d-d48d-4b11-a13b-31c8fb99bdd6" providerId="ADAL" clId="{8BFCBC31-D046-44D1-A493-551C63694CCB}" dt="2025-04-04T04:58:13.406" v="8161" actId="20577"/>
          <ac:spMkLst>
            <pc:docMk/>
            <pc:sldMk cId="447518749" sldId="332"/>
            <ac:spMk id="56" creationId="{ACFD3208-F0E0-A94F-ABF6-6E40A4B42DF4}"/>
          </ac:spMkLst>
        </pc:spChg>
      </pc:sldChg>
    </pc:docChg>
  </pc:docChgLst>
  <pc:docChgLst>
    <pc:chgData name="Weerd, D van de" userId="7ea38d6d-d48d-4b11-a13b-31c8fb99bdd6" providerId="ADAL" clId="{DA691069-9D88-461D-BBA2-AC6F31DC3BD8}"/>
    <pc:docChg chg="custSel addSld modSld sldOrd">
      <pc:chgData name="Weerd, D van de" userId="7ea38d6d-d48d-4b11-a13b-31c8fb99bdd6" providerId="ADAL" clId="{DA691069-9D88-461D-BBA2-AC6F31DC3BD8}" dt="2025-04-04T04:12:43.608" v="461" actId="20577"/>
      <pc:docMkLst>
        <pc:docMk/>
      </pc:docMkLst>
      <pc:sldChg chg="modSp mod">
        <pc:chgData name="Weerd, D van de" userId="7ea38d6d-d48d-4b11-a13b-31c8fb99bdd6" providerId="ADAL" clId="{DA691069-9D88-461D-BBA2-AC6F31DC3BD8}" dt="2025-04-04T03:52:00.097" v="4" actId="20577"/>
        <pc:sldMkLst>
          <pc:docMk/>
          <pc:sldMk cId="0" sldId="261"/>
        </pc:sldMkLst>
        <pc:spChg chg="mod">
          <ac:chgData name="Weerd, D van de" userId="7ea38d6d-d48d-4b11-a13b-31c8fb99bdd6" providerId="ADAL" clId="{DA691069-9D88-461D-BBA2-AC6F31DC3BD8}" dt="2025-04-04T03:52:00.097" v="4" actId="20577"/>
          <ac:spMkLst>
            <pc:docMk/>
            <pc:sldMk cId="0" sldId="261"/>
            <ac:spMk id="44" creationId="{00000000-0000-0000-0000-000000000000}"/>
          </ac:spMkLst>
        </pc:spChg>
      </pc:sldChg>
      <pc:sldChg chg="modSp mod">
        <pc:chgData name="Weerd, D van de" userId="7ea38d6d-d48d-4b11-a13b-31c8fb99bdd6" providerId="ADAL" clId="{DA691069-9D88-461D-BBA2-AC6F31DC3BD8}" dt="2025-04-04T04:06:04.178" v="452" actId="20577"/>
        <pc:sldMkLst>
          <pc:docMk/>
          <pc:sldMk cId="0" sldId="274"/>
        </pc:sldMkLst>
        <pc:spChg chg="mod">
          <ac:chgData name="Weerd, D van de" userId="7ea38d6d-d48d-4b11-a13b-31c8fb99bdd6" providerId="ADAL" clId="{DA691069-9D88-461D-BBA2-AC6F31DC3BD8}" dt="2025-04-04T04:06:04.178" v="452" actId="20577"/>
          <ac:spMkLst>
            <pc:docMk/>
            <pc:sldMk cId="0" sldId="274"/>
            <ac:spMk id="57" creationId="{00000000-0000-0000-0000-000000000000}"/>
          </ac:spMkLst>
        </pc:spChg>
      </pc:sldChg>
      <pc:sldChg chg="ord">
        <pc:chgData name="Weerd, D van de" userId="7ea38d6d-d48d-4b11-a13b-31c8fb99bdd6" providerId="ADAL" clId="{DA691069-9D88-461D-BBA2-AC6F31DC3BD8}" dt="2025-04-03T03:57:30.517" v="0"/>
        <pc:sldMkLst>
          <pc:docMk/>
          <pc:sldMk cId="0" sldId="287"/>
        </pc:sldMkLst>
      </pc:sldChg>
      <pc:sldChg chg="modSp mod">
        <pc:chgData name="Weerd, D van de" userId="7ea38d6d-d48d-4b11-a13b-31c8fb99bdd6" providerId="ADAL" clId="{DA691069-9D88-461D-BBA2-AC6F31DC3BD8}" dt="2025-04-04T04:12:43.608" v="461" actId="20577"/>
        <pc:sldMkLst>
          <pc:docMk/>
          <pc:sldMk cId="0" sldId="299"/>
        </pc:sldMkLst>
        <pc:spChg chg="mod">
          <ac:chgData name="Weerd, D van de" userId="7ea38d6d-d48d-4b11-a13b-31c8fb99bdd6" providerId="ADAL" clId="{DA691069-9D88-461D-BBA2-AC6F31DC3BD8}" dt="2025-04-04T04:12:43.608" v="461" actId="20577"/>
          <ac:spMkLst>
            <pc:docMk/>
            <pc:sldMk cId="0" sldId="299"/>
            <ac:spMk id="82" creationId="{00000000-0000-0000-0000-000000000000}"/>
          </ac:spMkLst>
        </pc:spChg>
      </pc:sldChg>
      <pc:sldChg chg="modSp mod">
        <pc:chgData name="Weerd, D van de" userId="7ea38d6d-d48d-4b11-a13b-31c8fb99bdd6" providerId="ADAL" clId="{DA691069-9D88-461D-BBA2-AC6F31DC3BD8}" dt="2025-04-04T04:06:54.016" v="457" actId="20577"/>
        <pc:sldMkLst>
          <pc:docMk/>
          <pc:sldMk cId="1615325296" sldId="314"/>
        </pc:sldMkLst>
        <pc:spChg chg="mod">
          <ac:chgData name="Weerd, D van de" userId="7ea38d6d-d48d-4b11-a13b-31c8fb99bdd6" providerId="ADAL" clId="{DA691069-9D88-461D-BBA2-AC6F31DC3BD8}" dt="2025-04-04T04:06:54.016" v="457" actId="20577"/>
          <ac:spMkLst>
            <pc:docMk/>
            <pc:sldMk cId="1615325296" sldId="314"/>
            <ac:spMk id="56" creationId="{EC9E5391-143B-3123-5556-E637C8A3CF25}"/>
          </ac:spMkLst>
        </pc:spChg>
      </pc:sldChg>
      <pc:sldChg chg="modSp mod">
        <pc:chgData name="Weerd, D van de" userId="7ea38d6d-d48d-4b11-a13b-31c8fb99bdd6" providerId="ADAL" clId="{DA691069-9D88-461D-BBA2-AC6F31DC3BD8}" dt="2025-04-04T03:54:46.667" v="24" actId="20577"/>
        <pc:sldMkLst>
          <pc:docMk/>
          <pc:sldMk cId="1969131843" sldId="319"/>
        </pc:sldMkLst>
        <pc:spChg chg="mod">
          <ac:chgData name="Weerd, D van de" userId="7ea38d6d-d48d-4b11-a13b-31c8fb99bdd6" providerId="ADAL" clId="{DA691069-9D88-461D-BBA2-AC6F31DC3BD8}" dt="2025-04-04T03:54:46.667" v="24" actId="20577"/>
          <ac:spMkLst>
            <pc:docMk/>
            <pc:sldMk cId="1969131843" sldId="319"/>
            <ac:spMk id="48" creationId="{9EDAC3BD-B81C-E8F0-2877-003BCD69CEA1}"/>
          </ac:spMkLst>
        </pc:spChg>
      </pc:sldChg>
      <pc:sldChg chg="modSp mod">
        <pc:chgData name="Weerd, D van de" userId="7ea38d6d-d48d-4b11-a13b-31c8fb99bdd6" providerId="ADAL" clId="{DA691069-9D88-461D-BBA2-AC6F31DC3BD8}" dt="2025-04-04T03:56:21.660" v="64" actId="20577"/>
        <pc:sldMkLst>
          <pc:docMk/>
          <pc:sldMk cId="2996877855" sldId="320"/>
        </pc:sldMkLst>
        <pc:spChg chg="mod">
          <ac:chgData name="Weerd, D van de" userId="7ea38d6d-d48d-4b11-a13b-31c8fb99bdd6" providerId="ADAL" clId="{DA691069-9D88-461D-BBA2-AC6F31DC3BD8}" dt="2025-04-04T03:56:21.660" v="64" actId="20577"/>
          <ac:spMkLst>
            <pc:docMk/>
            <pc:sldMk cId="2996877855" sldId="320"/>
            <ac:spMk id="48" creationId="{741BF933-84E8-47C4-D3CD-9589628548AC}"/>
          </ac:spMkLst>
        </pc:spChg>
      </pc:sldChg>
      <pc:sldChg chg="modSp mod">
        <pc:chgData name="Weerd, D van de" userId="7ea38d6d-d48d-4b11-a13b-31c8fb99bdd6" providerId="ADAL" clId="{DA691069-9D88-461D-BBA2-AC6F31DC3BD8}" dt="2025-04-04T03:56:07.568" v="44" actId="20577"/>
        <pc:sldMkLst>
          <pc:docMk/>
          <pc:sldMk cId="217647034" sldId="321"/>
        </pc:sldMkLst>
        <pc:spChg chg="mod">
          <ac:chgData name="Weerd, D van de" userId="7ea38d6d-d48d-4b11-a13b-31c8fb99bdd6" providerId="ADAL" clId="{DA691069-9D88-461D-BBA2-AC6F31DC3BD8}" dt="2025-04-04T03:56:07.568" v="44" actId="20577"/>
          <ac:spMkLst>
            <pc:docMk/>
            <pc:sldMk cId="217647034" sldId="321"/>
            <ac:spMk id="48" creationId="{1E0F2CE3-B283-6DCB-49D3-1F10DED1745E}"/>
          </ac:spMkLst>
        </pc:spChg>
      </pc:sldChg>
      <pc:sldChg chg="modSp mod">
        <pc:chgData name="Weerd, D van de" userId="7ea38d6d-d48d-4b11-a13b-31c8fb99bdd6" providerId="ADAL" clId="{DA691069-9D88-461D-BBA2-AC6F31DC3BD8}" dt="2025-04-04T04:09:30.198" v="460" actId="20577"/>
        <pc:sldMkLst>
          <pc:docMk/>
          <pc:sldMk cId="389650152" sldId="324"/>
        </pc:sldMkLst>
        <pc:spChg chg="mod">
          <ac:chgData name="Weerd, D van de" userId="7ea38d6d-d48d-4b11-a13b-31c8fb99bdd6" providerId="ADAL" clId="{DA691069-9D88-461D-BBA2-AC6F31DC3BD8}" dt="2025-04-04T04:09:30.198" v="460" actId="20577"/>
          <ac:spMkLst>
            <pc:docMk/>
            <pc:sldMk cId="389650152" sldId="324"/>
            <ac:spMk id="60" creationId="{1238A88A-CABC-0DE7-A301-03331A19E8C1}"/>
          </ac:spMkLst>
        </pc:spChg>
      </pc:sldChg>
      <pc:sldChg chg="modSp add mod">
        <pc:chgData name="Weerd, D van de" userId="7ea38d6d-d48d-4b11-a13b-31c8fb99bdd6" providerId="ADAL" clId="{DA691069-9D88-461D-BBA2-AC6F31DC3BD8}" dt="2025-04-04T04:01:54.953" v="241" actId="20577"/>
        <pc:sldMkLst>
          <pc:docMk/>
          <pc:sldMk cId="605008024" sldId="327"/>
        </pc:sldMkLst>
        <pc:spChg chg="mod">
          <ac:chgData name="Weerd, D van de" userId="7ea38d6d-d48d-4b11-a13b-31c8fb99bdd6" providerId="ADAL" clId="{DA691069-9D88-461D-BBA2-AC6F31DC3BD8}" dt="2025-04-04T04:01:54.953" v="241" actId="20577"/>
          <ac:spMkLst>
            <pc:docMk/>
            <pc:sldMk cId="605008024" sldId="327"/>
            <ac:spMk id="56" creationId="{F2FF40B0-1A0C-5DFA-BE06-51B0DE8A79B7}"/>
          </ac:spMkLst>
        </pc:spChg>
      </pc:sldChg>
      <pc:sldChg chg="modSp add mod">
        <pc:chgData name="Weerd, D van de" userId="7ea38d6d-d48d-4b11-a13b-31c8fb99bdd6" providerId="ADAL" clId="{DA691069-9D88-461D-BBA2-AC6F31DC3BD8}" dt="2025-04-04T04:03:49.538" v="445" actId="20577"/>
        <pc:sldMkLst>
          <pc:docMk/>
          <pc:sldMk cId="1518745814" sldId="328"/>
        </pc:sldMkLst>
        <pc:spChg chg="mod">
          <ac:chgData name="Weerd, D van de" userId="7ea38d6d-d48d-4b11-a13b-31c8fb99bdd6" providerId="ADAL" clId="{DA691069-9D88-461D-BBA2-AC6F31DC3BD8}" dt="2025-04-04T04:03:49.538" v="445" actId="20577"/>
          <ac:spMkLst>
            <pc:docMk/>
            <pc:sldMk cId="1518745814" sldId="328"/>
            <ac:spMk id="56" creationId="{4AB9263E-6F77-DA3F-1EA7-2D691155D27D}"/>
          </ac:spMkLst>
        </pc:spChg>
      </pc:sldChg>
    </pc:docChg>
  </pc:docChgLst>
  <pc:docChgLst>
    <pc:chgData name="Weerd, D van de" userId="7ea38d6d-d48d-4b11-a13b-31c8fb99bdd6" providerId="ADAL" clId="{B4AA18B1-4A12-47B5-BFED-529AE49D780A}"/>
    <pc:docChg chg="custSel modSld">
      <pc:chgData name="Weerd, D van de" userId="7ea38d6d-d48d-4b11-a13b-31c8fb99bdd6" providerId="ADAL" clId="{B4AA18B1-4A12-47B5-BFED-529AE49D780A}" dt="2025-04-03T11:19:59.331" v="675" actId="20577"/>
      <pc:docMkLst>
        <pc:docMk/>
      </pc:docMkLst>
      <pc:sldChg chg="modSp mod">
        <pc:chgData name="Weerd, D van de" userId="7ea38d6d-d48d-4b11-a13b-31c8fb99bdd6" providerId="ADAL" clId="{B4AA18B1-4A12-47B5-BFED-529AE49D780A}" dt="2025-04-03T10:55:17.583" v="325" actId="20577"/>
        <pc:sldMkLst>
          <pc:docMk/>
          <pc:sldMk cId="0" sldId="277"/>
        </pc:sldMkLst>
        <pc:spChg chg="mod">
          <ac:chgData name="Weerd, D van de" userId="7ea38d6d-d48d-4b11-a13b-31c8fb99bdd6" providerId="ADAL" clId="{B4AA18B1-4A12-47B5-BFED-529AE49D780A}" dt="2025-04-03T10:55:17.583" v="325" actId="20577"/>
          <ac:spMkLst>
            <pc:docMk/>
            <pc:sldMk cId="0" sldId="277"/>
            <ac:spMk id="60" creationId="{00000000-0000-0000-0000-000000000000}"/>
          </ac:spMkLst>
        </pc:spChg>
      </pc:sldChg>
      <pc:sldChg chg="modSp mod">
        <pc:chgData name="Weerd, D van de" userId="7ea38d6d-d48d-4b11-a13b-31c8fb99bdd6" providerId="ADAL" clId="{B4AA18B1-4A12-47B5-BFED-529AE49D780A}" dt="2025-04-03T11:19:59.331" v="675" actId="20577"/>
        <pc:sldMkLst>
          <pc:docMk/>
          <pc:sldMk cId="1470174111" sldId="322"/>
        </pc:sldMkLst>
        <pc:spChg chg="mod">
          <ac:chgData name="Weerd, D van de" userId="7ea38d6d-d48d-4b11-a13b-31c8fb99bdd6" providerId="ADAL" clId="{B4AA18B1-4A12-47B5-BFED-529AE49D780A}" dt="2025-04-03T11:19:59.331" v="675" actId="20577"/>
          <ac:spMkLst>
            <pc:docMk/>
            <pc:sldMk cId="1470174111" sldId="322"/>
            <ac:spMk id="60" creationId="{53527653-E0AF-1707-7194-876FE9B76B8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nl-NL"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nl-NL"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nl-NL"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nl-NL"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nl-NL"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nl-NL"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nl-N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nl-NL"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nl-NL"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nl-NL"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nl-NL"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nl-NL"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nl-NL" sz="4400" b="0" strike="noStrike" spc="-1">
                <a:latin typeface="Arial"/>
              </a:rPr>
              <a:t>Klik om de opmaak van de titeltekst te bewerken</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p:nvPr/>
        </p:nvPicPr>
        <p:blipFill>
          <a:blip r:embed="rId2"/>
          <a:srcRect l="5016" t="12544"/>
          <a:stretch/>
        </p:blipFill>
        <p:spPr>
          <a:xfrm>
            <a:off x="38520" y="9720"/>
            <a:ext cx="9135360" cy="6881760"/>
          </a:xfrm>
          <a:prstGeom prst="rect">
            <a:avLst/>
          </a:prstGeom>
          <a:ln>
            <a:noFill/>
          </a:ln>
        </p:spPr>
      </p:pic>
      <p:sp>
        <p:nvSpPr>
          <p:cNvPr id="39" name="CustomShape 1"/>
          <p:cNvSpPr/>
          <p:nvPr/>
        </p:nvSpPr>
        <p:spPr>
          <a:xfrm>
            <a:off x="7270560" y="6200640"/>
            <a:ext cx="190332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nl-NL" sz="2000" b="0" strike="noStrike" spc="-1">
                <a:solidFill>
                  <a:srgbClr val="FFFFFF"/>
                </a:solidFill>
                <a:latin typeface="Arial"/>
                <a:ea typeface="DejaVu Sans"/>
              </a:rPr>
              <a:t>Foto door:</a:t>
            </a:r>
            <a:endParaRPr lang="nl-NL" sz="2000" b="0" strike="noStrike" spc="-1">
              <a:latin typeface="Arial"/>
            </a:endParaRPr>
          </a:p>
          <a:p>
            <a:pPr>
              <a:lnSpc>
                <a:spcPct val="100000"/>
              </a:lnSpc>
            </a:pPr>
            <a:r>
              <a:rPr lang="nl-NL" sz="2000" b="0" strike="noStrike" spc="-1">
                <a:solidFill>
                  <a:srgbClr val="FFFFFF"/>
                </a:solidFill>
                <a:latin typeface="Arial"/>
                <a:ea typeface="DejaVu Sans"/>
              </a:rPr>
              <a:t>Libbe Jonkman</a:t>
            </a:r>
            <a:endParaRPr lang="nl-NL" sz="2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505C0-C168-A7B1-6CFA-96C48936A83F}"/>
            </a:ext>
          </a:extLst>
        </p:cNvPr>
        <p:cNvGrpSpPr/>
        <p:nvPr/>
      </p:nvGrpSpPr>
      <p:grpSpPr>
        <a:xfrm>
          <a:off x="0" y="0"/>
          <a:ext cx="0" cy="0"/>
          <a:chOff x="0" y="0"/>
          <a:chExt cx="0" cy="0"/>
        </a:xfrm>
      </p:grpSpPr>
      <p:sp>
        <p:nvSpPr>
          <p:cNvPr id="46" name="CustomShape 1">
            <a:extLst>
              <a:ext uri="{FF2B5EF4-FFF2-40B4-BE49-F238E27FC236}">
                <a16:creationId xmlns:a16="http://schemas.microsoft.com/office/drawing/2014/main" id="{00FDC57C-3382-44DE-17EA-45330F8E9018}"/>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NLB 1005 : 1, 2.</a:t>
            </a:r>
          </a:p>
          <a:p>
            <a:pPr>
              <a:lnSpc>
                <a:spcPct val="100000"/>
              </a:lnSpc>
            </a:pPr>
            <a:r>
              <a:rPr lang="nl-NL" sz="4400" b="1" spc="-1" dirty="0">
                <a:solidFill>
                  <a:srgbClr val="FFFFFF"/>
                </a:solidFill>
                <a:latin typeface="Arial"/>
                <a:ea typeface="DejaVu Sans"/>
              </a:rPr>
              <a:t>Zoekend naar licht, hier in het duister,</a:t>
            </a:r>
          </a:p>
          <a:p>
            <a:pPr>
              <a:lnSpc>
                <a:spcPct val="100000"/>
              </a:lnSpc>
            </a:pPr>
            <a:r>
              <a:rPr lang="nl-NL" sz="4400" b="1" spc="-1" dirty="0">
                <a:solidFill>
                  <a:srgbClr val="FFFFFF"/>
                </a:solidFill>
                <a:latin typeface="Arial"/>
                <a:ea typeface="DejaVu Sans"/>
              </a:rPr>
              <a:t>zoeken wij U, waarheid en kracht.</a:t>
            </a:r>
          </a:p>
          <a:p>
            <a:pPr>
              <a:lnSpc>
                <a:spcPct val="100000"/>
              </a:lnSpc>
            </a:pPr>
            <a:r>
              <a:rPr lang="nl-NL" sz="4400" b="1" spc="-1" dirty="0">
                <a:solidFill>
                  <a:srgbClr val="FFFFFF"/>
                </a:solidFill>
                <a:latin typeface="Arial"/>
                <a:ea typeface="DejaVu Sans"/>
              </a:rPr>
              <a:t>Maak ons Uw volk, heilig, vol luister,</a:t>
            </a:r>
          </a:p>
          <a:p>
            <a:pPr>
              <a:lnSpc>
                <a:spcPct val="100000"/>
              </a:lnSpc>
            </a:pPr>
            <a:r>
              <a:rPr lang="nl-NL" sz="4400" b="1" spc="-1" dirty="0">
                <a:solidFill>
                  <a:srgbClr val="FFFFFF"/>
                </a:solidFill>
                <a:latin typeface="Arial"/>
                <a:ea typeface="DejaVu Sans"/>
              </a:rPr>
              <a:t>schijn in de don-</a:t>
            </a:r>
            <a:r>
              <a:rPr lang="nl-NL" sz="4400" b="1" spc="-1" dirty="0" err="1">
                <a:solidFill>
                  <a:srgbClr val="FFFFFF"/>
                </a:solidFill>
                <a:latin typeface="Arial"/>
                <a:ea typeface="DejaVu Sans"/>
              </a:rPr>
              <a:t>k’re</a:t>
            </a:r>
            <a:r>
              <a:rPr lang="nl-NL" sz="4400" b="1" spc="-1" dirty="0">
                <a:solidFill>
                  <a:srgbClr val="FFFFFF"/>
                </a:solidFill>
                <a:latin typeface="Arial"/>
                <a:ea typeface="DejaVu Sans"/>
              </a:rPr>
              <a:t> nacht.</a:t>
            </a:r>
          </a:p>
          <a:p>
            <a:pPr>
              <a:lnSpc>
                <a:spcPct val="100000"/>
              </a:lnSpc>
            </a:pPr>
            <a:endParaRPr lang="nl-NL" sz="4400" b="0" strike="noStrike" spc="-1" dirty="0">
              <a:latin typeface="Arial"/>
            </a:endParaRPr>
          </a:p>
          <a:p>
            <a:pPr>
              <a:lnSpc>
                <a:spcPct val="100000"/>
              </a:lnSpc>
            </a:pPr>
            <a:r>
              <a:rPr lang="nl-NL" sz="4400" b="1" strike="noStrike" spc="-1" dirty="0">
                <a:solidFill>
                  <a:srgbClr val="FFFFFF"/>
                </a:solidFill>
                <a:latin typeface="Arial"/>
                <a:ea typeface="DejaVu Sans"/>
              </a:rPr>
              <a:t>       </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r>
              <a:rPr lang="nl-NL" sz="1000" b="1" strike="noStrike" spc="-1" dirty="0">
                <a:solidFill>
                  <a:srgbClr val="FFFFFF"/>
                </a:solidFill>
                <a:latin typeface="Arial"/>
                <a:ea typeface="DejaVu Sans"/>
              </a:rPr>
              <a:t> </a:t>
            </a:r>
            <a:endParaRPr lang="nl-NL" sz="1000" b="0" strike="noStrike" spc="-1" dirty="0">
              <a:latin typeface="Arial"/>
            </a:endParaRPr>
          </a:p>
        </p:txBody>
      </p:sp>
    </p:spTree>
    <p:extLst>
      <p:ext uri="{BB962C8B-B14F-4D97-AF65-F5344CB8AC3E}">
        <p14:creationId xmlns:p14="http://schemas.microsoft.com/office/powerpoint/2010/main" val="98199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0DD9-8EE5-AB73-2BD0-CC95C922FE91}"/>
            </a:ext>
          </a:extLst>
        </p:cNvPr>
        <p:cNvGrpSpPr/>
        <p:nvPr/>
      </p:nvGrpSpPr>
      <p:grpSpPr>
        <a:xfrm>
          <a:off x="0" y="0"/>
          <a:ext cx="0" cy="0"/>
          <a:chOff x="0" y="0"/>
          <a:chExt cx="0" cy="0"/>
        </a:xfrm>
      </p:grpSpPr>
      <p:sp>
        <p:nvSpPr>
          <p:cNvPr id="46" name="CustomShape 1">
            <a:extLst>
              <a:ext uri="{FF2B5EF4-FFF2-40B4-BE49-F238E27FC236}">
                <a16:creationId xmlns:a16="http://schemas.microsoft.com/office/drawing/2014/main" id="{D0FAD320-60EC-5030-CF87-55354A6339A8}"/>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Refrein:</a:t>
            </a:r>
          </a:p>
          <a:p>
            <a:pPr>
              <a:lnSpc>
                <a:spcPct val="100000"/>
              </a:lnSpc>
            </a:pPr>
            <a:r>
              <a:rPr lang="nl-NL" sz="4400" b="1" spc="-1" dirty="0">
                <a:solidFill>
                  <a:srgbClr val="FFFFFF"/>
                </a:solidFill>
                <a:latin typeface="Arial"/>
                <a:ea typeface="DejaVu Sans"/>
              </a:rPr>
              <a:t>Christus, ons licht,</a:t>
            </a:r>
          </a:p>
          <a:p>
            <a:pPr>
              <a:lnSpc>
                <a:spcPct val="100000"/>
              </a:lnSpc>
            </a:pPr>
            <a:r>
              <a:rPr lang="nl-NL" sz="4400" b="1" spc="-1" dirty="0">
                <a:solidFill>
                  <a:srgbClr val="FFFFFF"/>
                </a:solidFill>
                <a:latin typeface="Arial"/>
              </a:rPr>
              <a:t>s</a:t>
            </a:r>
            <a:r>
              <a:rPr lang="nl-NL" sz="4400" b="1" strike="noStrike" spc="-1" dirty="0">
                <a:solidFill>
                  <a:srgbClr val="FFFFFF"/>
                </a:solidFill>
                <a:latin typeface="Arial"/>
              </a:rPr>
              <a:t>chijn door ons heen, schijn in het duister.</a:t>
            </a:r>
          </a:p>
          <a:p>
            <a:pPr>
              <a:lnSpc>
                <a:spcPct val="100000"/>
              </a:lnSpc>
            </a:pPr>
            <a:r>
              <a:rPr lang="nl-NL" sz="4400" b="1" spc="-1" dirty="0">
                <a:solidFill>
                  <a:srgbClr val="FFFFFF"/>
                </a:solidFill>
                <a:latin typeface="Arial"/>
              </a:rPr>
              <a:t>Christus ons licht, </a:t>
            </a:r>
          </a:p>
          <a:p>
            <a:pPr>
              <a:lnSpc>
                <a:spcPct val="100000"/>
              </a:lnSpc>
            </a:pPr>
            <a:r>
              <a:rPr lang="nl-NL" sz="4400" b="1" strike="noStrike" spc="-1" dirty="0">
                <a:solidFill>
                  <a:srgbClr val="FFFFFF"/>
                </a:solidFill>
                <a:latin typeface="Arial"/>
              </a:rPr>
              <a:t>Schijn ook vandaag, hier in Uw huis.</a:t>
            </a:r>
            <a:endParaRPr lang="nl-NL" sz="4400" b="0" strike="noStrike" spc="-1" dirty="0">
              <a:latin typeface="Arial"/>
            </a:endParaRPr>
          </a:p>
          <a:p>
            <a:pPr>
              <a:lnSpc>
                <a:spcPct val="100000"/>
              </a:lnSpc>
            </a:pPr>
            <a:r>
              <a:rPr lang="nl-NL" sz="4400" b="1" strike="noStrike" spc="-1" dirty="0">
                <a:solidFill>
                  <a:srgbClr val="FFFFFF"/>
                </a:solidFill>
                <a:latin typeface="Arial"/>
                <a:ea typeface="DejaVu Sans"/>
              </a:rPr>
              <a:t>       </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r>
              <a:rPr lang="nl-NL" sz="1000" b="1" strike="noStrike" spc="-1" dirty="0">
                <a:solidFill>
                  <a:srgbClr val="FFFFFF"/>
                </a:solidFill>
                <a:latin typeface="Arial"/>
                <a:ea typeface="DejaVu Sans"/>
              </a:rPr>
              <a:t> </a:t>
            </a:r>
            <a:endParaRPr lang="nl-NL" sz="1000" b="0" strike="noStrike" spc="-1" dirty="0">
              <a:latin typeface="Arial"/>
            </a:endParaRPr>
          </a:p>
        </p:txBody>
      </p:sp>
    </p:spTree>
    <p:extLst>
      <p:ext uri="{BB962C8B-B14F-4D97-AF65-F5344CB8AC3E}">
        <p14:creationId xmlns:p14="http://schemas.microsoft.com/office/powerpoint/2010/main" val="202118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BD5D7-61A3-9E07-ED43-0D6168A33BDA}"/>
            </a:ext>
          </a:extLst>
        </p:cNvPr>
        <p:cNvGrpSpPr/>
        <p:nvPr/>
      </p:nvGrpSpPr>
      <p:grpSpPr>
        <a:xfrm>
          <a:off x="0" y="0"/>
          <a:ext cx="0" cy="0"/>
          <a:chOff x="0" y="0"/>
          <a:chExt cx="0" cy="0"/>
        </a:xfrm>
      </p:grpSpPr>
      <p:sp>
        <p:nvSpPr>
          <p:cNvPr id="46" name="CustomShape 1">
            <a:extLst>
              <a:ext uri="{FF2B5EF4-FFF2-40B4-BE49-F238E27FC236}">
                <a16:creationId xmlns:a16="http://schemas.microsoft.com/office/drawing/2014/main" id="{589395C1-5CD8-74BB-428A-4D322668C060}"/>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2. Zoekend naar rust zijn wij vol zorgen</a:t>
            </a:r>
          </a:p>
          <a:p>
            <a:pPr>
              <a:lnSpc>
                <a:spcPct val="100000"/>
              </a:lnSpc>
            </a:pPr>
            <a:r>
              <a:rPr lang="nl-NL" sz="4400" b="1" spc="-1" dirty="0">
                <a:solidFill>
                  <a:srgbClr val="FFFFFF"/>
                </a:solidFill>
                <a:latin typeface="Arial"/>
                <a:ea typeface="DejaVu Sans"/>
              </a:rPr>
              <a:t>z</a:t>
            </a:r>
            <a:r>
              <a:rPr lang="nl-NL" sz="4400" b="1" strike="noStrike" spc="-1" dirty="0">
                <a:solidFill>
                  <a:srgbClr val="FFFFFF"/>
                </a:solidFill>
                <a:latin typeface="Arial"/>
                <a:ea typeface="DejaVu Sans"/>
              </a:rPr>
              <a:t>oekend naar hoop, troost in Uw Woord.</a:t>
            </a:r>
          </a:p>
          <a:p>
            <a:pPr>
              <a:lnSpc>
                <a:spcPct val="100000"/>
              </a:lnSpc>
            </a:pPr>
            <a:r>
              <a:rPr lang="nl-NL" sz="4400" b="1" spc="-1" dirty="0">
                <a:solidFill>
                  <a:srgbClr val="FFFFFF"/>
                </a:solidFill>
                <a:latin typeface="Arial"/>
                <a:ea typeface="DejaVu Sans"/>
              </a:rPr>
              <a:t>Spreek door ons heen tot de verdrukten,</a:t>
            </a:r>
          </a:p>
          <a:p>
            <a:pPr>
              <a:lnSpc>
                <a:spcPct val="100000"/>
              </a:lnSpc>
            </a:pPr>
            <a:r>
              <a:rPr lang="nl-NL" sz="4400" b="1" spc="-1" dirty="0">
                <a:solidFill>
                  <a:srgbClr val="FFFFFF"/>
                </a:solidFill>
                <a:latin typeface="Arial"/>
                <a:ea typeface="DejaVu Sans"/>
              </a:rPr>
              <a:t>z</a:t>
            </a:r>
            <a:r>
              <a:rPr lang="nl-NL" sz="4400" b="1" strike="noStrike" spc="-1" dirty="0">
                <a:solidFill>
                  <a:srgbClr val="FFFFFF"/>
                </a:solidFill>
                <a:latin typeface="Arial"/>
                <a:ea typeface="DejaVu Sans"/>
              </a:rPr>
              <a:t>o wordt Uw stem gehoord. </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r>
              <a:rPr lang="nl-NL" sz="1000" b="1" strike="noStrike" spc="-1" dirty="0">
                <a:solidFill>
                  <a:srgbClr val="FFFFFF"/>
                </a:solidFill>
                <a:latin typeface="Arial"/>
                <a:ea typeface="DejaVu Sans"/>
              </a:rPr>
              <a:t> </a:t>
            </a:r>
            <a:endParaRPr lang="nl-NL" sz="1000" b="0" strike="noStrike" spc="-1" dirty="0">
              <a:latin typeface="Arial"/>
            </a:endParaRPr>
          </a:p>
        </p:txBody>
      </p:sp>
    </p:spTree>
    <p:extLst>
      <p:ext uri="{BB962C8B-B14F-4D97-AF65-F5344CB8AC3E}">
        <p14:creationId xmlns:p14="http://schemas.microsoft.com/office/powerpoint/2010/main" val="169273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33BA-377B-B037-7494-6925CD2B6F30}"/>
            </a:ext>
          </a:extLst>
        </p:cNvPr>
        <p:cNvGrpSpPr/>
        <p:nvPr/>
      </p:nvGrpSpPr>
      <p:grpSpPr>
        <a:xfrm>
          <a:off x="0" y="0"/>
          <a:ext cx="0" cy="0"/>
          <a:chOff x="0" y="0"/>
          <a:chExt cx="0" cy="0"/>
        </a:xfrm>
      </p:grpSpPr>
      <p:sp>
        <p:nvSpPr>
          <p:cNvPr id="46" name="CustomShape 1">
            <a:extLst>
              <a:ext uri="{FF2B5EF4-FFF2-40B4-BE49-F238E27FC236}">
                <a16:creationId xmlns:a16="http://schemas.microsoft.com/office/drawing/2014/main" id="{29221BEE-BB83-0C1A-A1F0-9DC648BE2B29}"/>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Refrein:</a:t>
            </a:r>
          </a:p>
          <a:p>
            <a:pPr>
              <a:lnSpc>
                <a:spcPct val="100000"/>
              </a:lnSpc>
            </a:pPr>
            <a:r>
              <a:rPr lang="nl-NL" sz="4400" b="1" spc="-1" dirty="0">
                <a:solidFill>
                  <a:srgbClr val="FFFFFF"/>
                </a:solidFill>
                <a:latin typeface="Arial"/>
                <a:ea typeface="DejaVu Sans"/>
              </a:rPr>
              <a:t>Christus, ons licht,</a:t>
            </a:r>
          </a:p>
          <a:p>
            <a:pPr>
              <a:lnSpc>
                <a:spcPct val="100000"/>
              </a:lnSpc>
            </a:pPr>
            <a:r>
              <a:rPr lang="nl-NL" sz="4400" b="1" spc="-1" dirty="0">
                <a:solidFill>
                  <a:srgbClr val="FFFFFF"/>
                </a:solidFill>
                <a:latin typeface="Arial"/>
              </a:rPr>
              <a:t>s</a:t>
            </a:r>
            <a:r>
              <a:rPr lang="nl-NL" sz="4400" b="1" strike="noStrike" spc="-1" dirty="0">
                <a:solidFill>
                  <a:srgbClr val="FFFFFF"/>
                </a:solidFill>
                <a:latin typeface="Arial"/>
              </a:rPr>
              <a:t>chijn door ons heen, schijn in het duister.</a:t>
            </a:r>
          </a:p>
          <a:p>
            <a:pPr>
              <a:lnSpc>
                <a:spcPct val="100000"/>
              </a:lnSpc>
            </a:pPr>
            <a:r>
              <a:rPr lang="nl-NL" sz="4400" b="1" spc="-1" dirty="0">
                <a:solidFill>
                  <a:srgbClr val="FFFFFF"/>
                </a:solidFill>
                <a:latin typeface="Arial"/>
              </a:rPr>
              <a:t>Christus ons licht, </a:t>
            </a:r>
          </a:p>
          <a:p>
            <a:pPr>
              <a:lnSpc>
                <a:spcPct val="100000"/>
              </a:lnSpc>
            </a:pPr>
            <a:r>
              <a:rPr lang="nl-NL" sz="4400" b="1" strike="noStrike" spc="-1" dirty="0">
                <a:solidFill>
                  <a:srgbClr val="FFFFFF"/>
                </a:solidFill>
                <a:latin typeface="Arial"/>
              </a:rPr>
              <a:t>Schijn ook vandaag, hier in Uw huis.</a:t>
            </a:r>
            <a:endParaRPr lang="nl-NL" sz="4400" b="0" strike="noStrike" spc="-1" dirty="0">
              <a:latin typeface="Arial"/>
            </a:endParaRPr>
          </a:p>
          <a:p>
            <a:pPr>
              <a:lnSpc>
                <a:spcPct val="100000"/>
              </a:lnSpc>
            </a:pPr>
            <a:r>
              <a:rPr lang="nl-NL" sz="4400" b="1" strike="noStrike" spc="-1" dirty="0">
                <a:solidFill>
                  <a:srgbClr val="FFFFFF"/>
                </a:solidFill>
                <a:latin typeface="Arial"/>
                <a:ea typeface="DejaVu Sans"/>
              </a:rPr>
              <a:t>       </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r>
              <a:rPr lang="nl-NL" sz="1000" b="1" strike="noStrike" spc="-1" dirty="0">
                <a:solidFill>
                  <a:srgbClr val="FFFFFF"/>
                </a:solidFill>
                <a:latin typeface="Arial"/>
                <a:ea typeface="DejaVu Sans"/>
              </a:rPr>
              <a:t> </a:t>
            </a:r>
            <a:endParaRPr lang="nl-NL" sz="1000" b="0" strike="noStrike" spc="-1" dirty="0">
              <a:latin typeface="Arial"/>
            </a:endParaRPr>
          </a:p>
        </p:txBody>
      </p:sp>
    </p:spTree>
    <p:extLst>
      <p:ext uri="{BB962C8B-B14F-4D97-AF65-F5344CB8AC3E}">
        <p14:creationId xmlns:p14="http://schemas.microsoft.com/office/powerpoint/2010/main" val="136037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ustomShape 1"/>
          <p:cNvSpPr/>
          <p:nvPr/>
        </p:nvSpPr>
        <p:spPr>
          <a:xfrm>
            <a:off x="7920" y="7200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               A</a:t>
            </a:r>
            <a:r>
              <a:rPr lang="nl-NL" sz="4400" b="1" strike="noStrike" spc="-1" dirty="0">
                <a:solidFill>
                  <a:srgbClr val="FFFFFF"/>
                </a:solidFill>
                <a:latin typeface="Arial"/>
                <a:ea typeface="DejaVu Sans"/>
              </a:rPr>
              <a:t>anvangstekst:</a:t>
            </a:r>
          </a:p>
          <a:p>
            <a:pPr>
              <a:lnSpc>
                <a:spcPct val="100000"/>
              </a:lnSpc>
            </a:pPr>
            <a:endParaRPr lang="nl-NL" sz="4400" b="1" spc="-1" dirty="0">
              <a:solidFill>
                <a:srgbClr val="FFFFFF"/>
              </a:solidFill>
              <a:latin typeface="Arial"/>
              <a:ea typeface="DejaVu Sans"/>
            </a:endParaRPr>
          </a:p>
          <a:p>
            <a:pPr>
              <a:lnSpc>
                <a:spcPct val="100000"/>
              </a:lnSpc>
            </a:pPr>
            <a:r>
              <a:rPr lang="nl-NL" sz="4400" b="1" strike="noStrike" spc="-1" dirty="0">
                <a:solidFill>
                  <a:srgbClr val="FFFFFF"/>
                </a:solidFill>
                <a:latin typeface="Arial"/>
                <a:ea typeface="DejaVu Sans"/>
              </a:rPr>
              <a:t>                  2</a:t>
            </a:r>
            <a:r>
              <a:rPr lang="nl-NL" sz="4400" b="1" spc="-1" dirty="0">
                <a:solidFill>
                  <a:srgbClr val="FFFFFF"/>
                </a:solidFill>
                <a:latin typeface="Arial"/>
                <a:ea typeface="DejaVu Sans"/>
              </a:rPr>
              <a:t> Kor. 5 : 17</a:t>
            </a:r>
          </a:p>
          <a:p>
            <a:pPr>
              <a:lnSpc>
                <a:spcPct val="100000"/>
              </a:lnSpc>
            </a:pPr>
            <a:endParaRPr lang="nl-NL" sz="4400" b="1" strike="noStrike" spc="-1" dirty="0">
              <a:solidFill>
                <a:srgbClr val="FFFFFF"/>
              </a:solidFill>
              <a:latin typeface="Arial"/>
              <a:ea typeface="DejaVu Sans"/>
            </a:endParaRPr>
          </a:p>
          <a:p>
            <a:pPr>
              <a:lnSpc>
                <a:spcPct val="100000"/>
              </a:lnSpc>
            </a:pPr>
            <a:r>
              <a:rPr lang="nl-NL" sz="4400" b="1" spc="-1" dirty="0">
                <a:solidFill>
                  <a:srgbClr val="FFFFFF"/>
                </a:solidFill>
                <a:latin typeface="Arial"/>
                <a:ea typeface="DejaVu Sans"/>
              </a:rPr>
              <a:t>“Zo is dan wie in Christus is een nieuwe schepping; het oude is voorbij gegaan, zie het nieuwe is gekomen !”</a:t>
            </a:r>
            <a:r>
              <a:rPr lang="nl-NL" sz="4400" b="0" strike="noStrike" spc="-1" dirty="0">
                <a:solidFill>
                  <a:srgbClr val="FFFFFF"/>
                </a:solidFill>
                <a:latin typeface="Arial"/>
                <a:ea typeface="DejaVu Sans"/>
              </a:rPr>
              <a:t>	</a:t>
            </a:r>
            <a:endParaRPr lang="nl-NL" sz="44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5D48-BE3F-6258-AF41-7B9B3306039C}"/>
            </a:ext>
          </a:extLst>
        </p:cNvPr>
        <p:cNvGrpSpPr/>
        <p:nvPr/>
      </p:nvGrpSpPr>
      <p:grpSpPr>
        <a:xfrm>
          <a:off x="0" y="0"/>
          <a:ext cx="0" cy="0"/>
          <a:chOff x="0" y="0"/>
          <a:chExt cx="0" cy="0"/>
        </a:xfrm>
      </p:grpSpPr>
      <p:sp>
        <p:nvSpPr>
          <p:cNvPr id="48" name="CustomShape 1">
            <a:extLst>
              <a:ext uri="{FF2B5EF4-FFF2-40B4-BE49-F238E27FC236}">
                <a16:creationId xmlns:a16="http://schemas.microsoft.com/office/drawing/2014/main" id="{AA2528A3-403F-2273-372D-85240079967F}"/>
              </a:ext>
            </a:extLst>
          </p:cNvPr>
          <p:cNvSpPr/>
          <p:nvPr/>
        </p:nvSpPr>
        <p:spPr>
          <a:xfrm>
            <a:off x="7920" y="7200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err="1">
                <a:solidFill>
                  <a:srgbClr val="FFFFFF"/>
                </a:solidFill>
                <a:latin typeface="Arial"/>
                <a:ea typeface="DejaVu Sans"/>
              </a:rPr>
              <a:t>JdH</a:t>
            </a:r>
            <a:r>
              <a:rPr lang="nl-NL" sz="4400" b="1" spc="-1" dirty="0">
                <a:solidFill>
                  <a:srgbClr val="FFFFFF"/>
                </a:solidFill>
                <a:latin typeface="Arial"/>
                <a:ea typeface="DejaVu Sans"/>
              </a:rPr>
              <a:t> 836 : 1, 3, 4.</a:t>
            </a:r>
          </a:p>
          <a:p>
            <a:pPr>
              <a:lnSpc>
                <a:spcPct val="100000"/>
              </a:lnSpc>
            </a:pPr>
            <a:r>
              <a:rPr lang="nl-NL" sz="4400" b="1" spc="-1" dirty="0">
                <a:solidFill>
                  <a:srgbClr val="FFFFFF"/>
                </a:solidFill>
                <a:latin typeface="Arial"/>
                <a:ea typeface="DejaVu Sans"/>
              </a:rPr>
              <a:t>1. Op die heuvel daarginds</a:t>
            </a:r>
          </a:p>
          <a:p>
            <a:pPr>
              <a:lnSpc>
                <a:spcPct val="100000"/>
              </a:lnSpc>
            </a:pPr>
            <a:r>
              <a:rPr lang="nl-NL" sz="4400" b="1" spc="-1" dirty="0">
                <a:solidFill>
                  <a:srgbClr val="FFFFFF"/>
                </a:solidFill>
                <a:latin typeface="Arial"/>
              </a:rPr>
              <a:t>s</a:t>
            </a:r>
            <a:r>
              <a:rPr lang="nl-NL" sz="4400" b="1" strike="noStrike" spc="-1" dirty="0">
                <a:solidFill>
                  <a:srgbClr val="FFFFFF"/>
                </a:solidFill>
                <a:latin typeface="Arial"/>
              </a:rPr>
              <a:t>tond een ruw houten kruis,</a:t>
            </a:r>
          </a:p>
          <a:p>
            <a:pPr>
              <a:lnSpc>
                <a:spcPct val="100000"/>
              </a:lnSpc>
            </a:pPr>
            <a:r>
              <a:rPr lang="nl-NL" sz="4400" b="1" spc="-1" dirty="0">
                <a:solidFill>
                  <a:srgbClr val="FFFFFF"/>
                </a:solidFill>
                <a:latin typeface="Arial"/>
              </a:rPr>
              <a:t>het symbool van vervloeking en schuld.</a:t>
            </a:r>
          </a:p>
          <a:p>
            <a:pPr>
              <a:lnSpc>
                <a:spcPct val="100000"/>
              </a:lnSpc>
            </a:pPr>
            <a:r>
              <a:rPr lang="nl-NL" sz="4400" b="1" strike="noStrike" spc="-1" dirty="0">
                <a:solidFill>
                  <a:srgbClr val="FFFFFF"/>
                </a:solidFill>
                <a:latin typeface="Arial"/>
              </a:rPr>
              <a:t>Maar d</a:t>
            </a:r>
            <a:r>
              <a:rPr lang="nl-NL" sz="4400" b="1" spc="-1" dirty="0">
                <a:solidFill>
                  <a:srgbClr val="FFFFFF"/>
                </a:solidFill>
                <a:latin typeface="Arial"/>
              </a:rPr>
              <a:t>at kruis werd de mens</a:t>
            </a:r>
          </a:p>
          <a:p>
            <a:pPr>
              <a:lnSpc>
                <a:spcPct val="100000"/>
              </a:lnSpc>
            </a:pPr>
            <a:r>
              <a:rPr lang="nl-NL" sz="4400" b="1" spc="-1" dirty="0">
                <a:solidFill>
                  <a:srgbClr val="FFFFFF"/>
                </a:solidFill>
                <a:latin typeface="Arial"/>
              </a:rPr>
              <a:t>t</a:t>
            </a:r>
            <a:r>
              <a:rPr lang="nl-NL" sz="4400" b="1" strike="noStrike" spc="-1" dirty="0">
                <a:solidFill>
                  <a:srgbClr val="FFFFFF"/>
                </a:solidFill>
                <a:latin typeface="Arial"/>
              </a:rPr>
              <a:t>ot het kostbaarst k</a:t>
            </a:r>
            <a:r>
              <a:rPr lang="nl-NL" sz="4400" b="1" spc="-1" dirty="0">
                <a:solidFill>
                  <a:srgbClr val="FFFFFF"/>
                </a:solidFill>
                <a:latin typeface="Arial"/>
              </a:rPr>
              <a:t>leinood,</a:t>
            </a:r>
          </a:p>
          <a:p>
            <a:pPr>
              <a:lnSpc>
                <a:spcPct val="100000"/>
              </a:lnSpc>
            </a:pPr>
            <a:r>
              <a:rPr lang="nl-NL" sz="4400" b="1" spc="-1" dirty="0">
                <a:solidFill>
                  <a:srgbClr val="FFFFFF"/>
                </a:solidFill>
                <a:latin typeface="Arial"/>
              </a:rPr>
              <a:t>d</a:t>
            </a:r>
            <a:r>
              <a:rPr lang="nl-NL" sz="4400" b="1" strike="noStrike" spc="-1" dirty="0">
                <a:solidFill>
                  <a:srgbClr val="FFFFFF"/>
                </a:solidFill>
                <a:latin typeface="Arial"/>
              </a:rPr>
              <a:t>aar Gods w</a:t>
            </a:r>
            <a:r>
              <a:rPr lang="nl-NL" sz="4400" b="1" spc="-1" dirty="0">
                <a:solidFill>
                  <a:srgbClr val="FFFFFF"/>
                </a:solidFill>
                <a:latin typeface="Arial"/>
              </a:rPr>
              <a:t>et aan dat hout werd vervuld</a:t>
            </a:r>
            <a:endParaRPr lang="nl-NL" sz="4400" b="0" strike="noStrike" spc="-1" dirty="0">
              <a:latin typeface="Arial"/>
            </a:endParaRPr>
          </a:p>
        </p:txBody>
      </p:sp>
    </p:spTree>
    <p:extLst>
      <p:ext uri="{BB962C8B-B14F-4D97-AF65-F5344CB8AC3E}">
        <p14:creationId xmlns:p14="http://schemas.microsoft.com/office/powerpoint/2010/main" val="360035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5DF0E-A5C2-BD58-821E-F188DF44F11E}"/>
            </a:ext>
          </a:extLst>
        </p:cNvPr>
        <p:cNvGrpSpPr/>
        <p:nvPr/>
      </p:nvGrpSpPr>
      <p:grpSpPr>
        <a:xfrm>
          <a:off x="0" y="0"/>
          <a:ext cx="0" cy="0"/>
          <a:chOff x="0" y="0"/>
          <a:chExt cx="0" cy="0"/>
        </a:xfrm>
      </p:grpSpPr>
      <p:sp>
        <p:nvSpPr>
          <p:cNvPr id="48" name="CustomShape 1">
            <a:extLst>
              <a:ext uri="{FF2B5EF4-FFF2-40B4-BE49-F238E27FC236}">
                <a16:creationId xmlns:a16="http://schemas.microsoft.com/office/drawing/2014/main" id="{9EDAC3BD-B81C-E8F0-2877-003BCD69CEA1}"/>
              </a:ext>
            </a:extLst>
          </p:cNvPr>
          <p:cNvSpPr/>
          <p:nvPr/>
        </p:nvSpPr>
        <p:spPr>
          <a:xfrm>
            <a:off x="7920" y="7200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Refrein:</a:t>
            </a:r>
          </a:p>
          <a:p>
            <a:pPr>
              <a:lnSpc>
                <a:spcPct val="100000"/>
              </a:lnSpc>
            </a:pPr>
            <a:r>
              <a:rPr lang="nl-NL" sz="4400" b="1" strike="noStrike" spc="-1" dirty="0">
                <a:solidFill>
                  <a:srgbClr val="FFFFFF"/>
                </a:solidFill>
                <a:latin typeface="Arial"/>
              </a:rPr>
              <a:t>‘k Klem mij daarom aan </a:t>
            </a:r>
            <a:r>
              <a:rPr lang="nl-NL" sz="4400" b="1" strike="noStrike" spc="-1" dirty="0" err="1">
                <a:solidFill>
                  <a:srgbClr val="FFFFFF"/>
                </a:solidFill>
                <a:latin typeface="Arial"/>
              </a:rPr>
              <a:t>Golgotha</a:t>
            </a:r>
            <a:r>
              <a:rPr lang="nl-NL" sz="4400" b="1" spc="-1" dirty="0" err="1">
                <a:solidFill>
                  <a:srgbClr val="FFFFFF"/>
                </a:solidFill>
                <a:latin typeface="Arial"/>
              </a:rPr>
              <a:t>’s</a:t>
            </a:r>
            <a:r>
              <a:rPr lang="nl-NL" sz="4400" b="1" spc="-1" dirty="0">
                <a:solidFill>
                  <a:srgbClr val="FFFFFF"/>
                </a:solidFill>
                <a:latin typeface="Arial"/>
              </a:rPr>
              <a:t> kruis,</a:t>
            </a:r>
          </a:p>
          <a:p>
            <a:pPr>
              <a:lnSpc>
                <a:spcPct val="100000"/>
              </a:lnSpc>
            </a:pPr>
            <a:r>
              <a:rPr lang="nl-NL" sz="4400" b="1" strike="noStrike" spc="-1" dirty="0">
                <a:solidFill>
                  <a:srgbClr val="FFFFFF"/>
                </a:solidFill>
                <a:latin typeface="Arial"/>
              </a:rPr>
              <a:t>Tot de Heer komt en met </a:t>
            </a:r>
            <a:r>
              <a:rPr lang="nl-NL" sz="4400" b="1" spc="-1" dirty="0">
                <a:solidFill>
                  <a:srgbClr val="FFFFFF"/>
                </a:solidFill>
                <a:latin typeface="Arial"/>
              </a:rPr>
              <a:t>Hem het loon;</a:t>
            </a:r>
          </a:p>
          <a:p>
            <a:pPr>
              <a:lnSpc>
                <a:spcPct val="100000"/>
              </a:lnSpc>
            </a:pPr>
            <a:r>
              <a:rPr lang="nl-NL" sz="4400" b="1" strike="noStrike" spc="-1" dirty="0">
                <a:solidFill>
                  <a:srgbClr val="FFFFFF"/>
                </a:solidFill>
                <a:latin typeface="Arial"/>
              </a:rPr>
              <a:t>Als die grote dag aanbreekt e</a:t>
            </a:r>
            <a:r>
              <a:rPr lang="nl-NL" sz="4400" b="1" spc="-1" dirty="0">
                <a:solidFill>
                  <a:srgbClr val="FFFFFF"/>
                </a:solidFill>
                <a:latin typeface="Arial"/>
              </a:rPr>
              <a:t>n Hij ons dat kruis</a:t>
            </a:r>
          </a:p>
          <a:p>
            <a:pPr>
              <a:lnSpc>
                <a:spcPct val="100000"/>
              </a:lnSpc>
            </a:pPr>
            <a:r>
              <a:rPr lang="nl-NL" sz="4400" b="1" strike="noStrike" spc="-1" dirty="0">
                <a:solidFill>
                  <a:srgbClr val="FFFFFF"/>
                </a:solidFill>
                <a:latin typeface="Arial"/>
              </a:rPr>
              <a:t>Dan verwisselt voor                     ‘d eeuwigheidskroon.</a:t>
            </a:r>
            <a:endParaRPr lang="nl-NL" sz="4400" b="0" strike="noStrike" spc="-1" dirty="0">
              <a:latin typeface="Arial"/>
            </a:endParaRPr>
          </a:p>
        </p:txBody>
      </p:sp>
    </p:spTree>
    <p:extLst>
      <p:ext uri="{BB962C8B-B14F-4D97-AF65-F5344CB8AC3E}">
        <p14:creationId xmlns:p14="http://schemas.microsoft.com/office/powerpoint/2010/main" val="1969131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C4706-FA22-41F7-5117-8E158DE79427}"/>
            </a:ext>
          </a:extLst>
        </p:cNvPr>
        <p:cNvGrpSpPr/>
        <p:nvPr/>
      </p:nvGrpSpPr>
      <p:grpSpPr>
        <a:xfrm>
          <a:off x="0" y="0"/>
          <a:ext cx="0" cy="0"/>
          <a:chOff x="0" y="0"/>
          <a:chExt cx="0" cy="0"/>
        </a:xfrm>
      </p:grpSpPr>
      <p:sp>
        <p:nvSpPr>
          <p:cNvPr id="48" name="CustomShape 1">
            <a:extLst>
              <a:ext uri="{FF2B5EF4-FFF2-40B4-BE49-F238E27FC236}">
                <a16:creationId xmlns:a16="http://schemas.microsoft.com/office/drawing/2014/main" id="{BE5A659C-8B1F-7970-24DD-BA79C37AD8E8}"/>
              </a:ext>
            </a:extLst>
          </p:cNvPr>
          <p:cNvSpPr/>
          <p:nvPr/>
        </p:nvSpPr>
        <p:spPr>
          <a:xfrm>
            <a:off x="7920" y="7200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3. Van dat ruw houten kruis, </a:t>
            </a:r>
          </a:p>
          <a:p>
            <a:pPr>
              <a:lnSpc>
                <a:spcPct val="100000"/>
              </a:lnSpc>
            </a:pPr>
            <a:r>
              <a:rPr lang="nl-NL" sz="4400" b="1" spc="-1" dirty="0">
                <a:solidFill>
                  <a:srgbClr val="FFFFFF"/>
                </a:solidFill>
                <a:latin typeface="Arial"/>
                <a:ea typeface="DejaVu Sans"/>
              </a:rPr>
              <a:t>met het bloed van Gods Zoon</a:t>
            </a:r>
          </a:p>
          <a:p>
            <a:pPr>
              <a:lnSpc>
                <a:spcPct val="100000"/>
              </a:lnSpc>
            </a:pPr>
            <a:r>
              <a:rPr lang="nl-NL" sz="4400" b="1" spc="-1" dirty="0">
                <a:solidFill>
                  <a:srgbClr val="FFFFFF"/>
                </a:solidFill>
                <a:latin typeface="Arial"/>
                <a:ea typeface="DejaVu Sans"/>
              </a:rPr>
              <a:t>s</a:t>
            </a:r>
            <a:r>
              <a:rPr lang="nl-NL" sz="4400" b="1" strike="noStrike" spc="-1" dirty="0">
                <a:solidFill>
                  <a:srgbClr val="FFFFFF"/>
                </a:solidFill>
                <a:latin typeface="Arial"/>
                <a:ea typeface="DejaVu Sans"/>
              </a:rPr>
              <a:t>traalt een licht dat door niets wordt gedoofd;</a:t>
            </a:r>
          </a:p>
          <a:p>
            <a:pPr>
              <a:lnSpc>
                <a:spcPct val="100000"/>
              </a:lnSpc>
            </a:pPr>
            <a:r>
              <a:rPr lang="nl-NL" sz="4400" b="1" spc="-1" dirty="0">
                <a:solidFill>
                  <a:srgbClr val="FFFFFF"/>
                </a:solidFill>
                <a:latin typeface="Arial"/>
                <a:ea typeface="DejaVu Sans"/>
              </a:rPr>
              <a:t>vol van schoonheid en pracht,</a:t>
            </a:r>
          </a:p>
          <a:p>
            <a:pPr>
              <a:lnSpc>
                <a:spcPct val="100000"/>
              </a:lnSpc>
            </a:pPr>
            <a:r>
              <a:rPr lang="nl-NL" sz="4400" b="1" spc="-1" dirty="0">
                <a:solidFill>
                  <a:srgbClr val="FFFFFF"/>
                </a:solidFill>
                <a:latin typeface="Arial"/>
                <a:ea typeface="DejaVu Sans"/>
              </a:rPr>
              <a:t>v</a:t>
            </a:r>
            <a:r>
              <a:rPr lang="nl-NL" sz="4400" b="1" strike="noStrike" spc="-1" dirty="0">
                <a:solidFill>
                  <a:srgbClr val="FFFFFF"/>
                </a:solidFill>
                <a:latin typeface="Arial"/>
                <a:ea typeface="DejaVu Sans"/>
              </a:rPr>
              <a:t>ol van reddende kracht</a:t>
            </a:r>
          </a:p>
          <a:p>
            <a:pPr>
              <a:lnSpc>
                <a:spcPct val="100000"/>
              </a:lnSpc>
            </a:pPr>
            <a:r>
              <a:rPr lang="nl-NL" sz="4400" b="1" spc="-1" dirty="0">
                <a:solidFill>
                  <a:srgbClr val="FFFFFF"/>
                </a:solidFill>
                <a:latin typeface="Arial"/>
                <a:ea typeface="DejaVu Sans"/>
              </a:rPr>
              <a:t>voor een </a:t>
            </a:r>
            <a:r>
              <a:rPr lang="nl-NL" sz="4400" b="1" spc="-1" dirty="0" err="1">
                <a:solidFill>
                  <a:srgbClr val="FFFFFF"/>
                </a:solidFill>
                <a:latin typeface="Arial"/>
                <a:ea typeface="DejaVu Sans"/>
              </a:rPr>
              <a:t>ieg’lijk</a:t>
            </a:r>
            <a:r>
              <a:rPr lang="nl-NL" sz="4400" b="1" spc="-1" dirty="0">
                <a:solidFill>
                  <a:srgbClr val="FFFFFF"/>
                </a:solidFill>
                <a:latin typeface="Arial"/>
                <a:ea typeface="DejaVu Sans"/>
              </a:rPr>
              <a:t> die in Hem gelooft.</a:t>
            </a:r>
            <a:endParaRPr lang="nl-NL" sz="4400" b="1" strike="noStrike" spc="-1" dirty="0">
              <a:solidFill>
                <a:srgbClr val="FFFFFF"/>
              </a:solidFill>
              <a:latin typeface="Arial"/>
              <a:ea typeface="DejaVu Sans"/>
            </a:endParaRPr>
          </a:p>
          <a:p>
            <a:pPr>
              <a:lnSpc>
                <a:spcPct val="100000"/>
              </a:lnSpc>
            </a:pPr>
            <a:endParaRPr lang="nl-NL" sz="4400" b="1" strike="noStrike" spc="-1" dirty="0">
              <a:solidFill>
                <a:srgbClr val="FFFFFF"/>
              </a:solidFill>
              <a:latin typeface="Arial"/>
              <a:ea typeface="DejaVu Sans"/>
            </a:endParaRPr>
          </a:p>
        </p:txBody>
      </p:sp>
    </p:spTree>
    <p:extLst>
      <p:ext uri="{BB962C8B-B14F-4D97-AF65-F5344CB8AC3E}">
        <p14:creationId xmlns:p14="http://schemas.microsoft.com/office/powerpoint/2010/main" val="327501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A252-5728-C131-12B7-C6482715D34D}"/>
            </a:ext>
          </a:extLst>
        </p:cNvPr>
        <p:cNvGrpSpPr/>
        <p:nvPr/>
      </p:nvGrpSpPr>
      <p:grpSpPr>
        <a:xfrm>
          <a:off x="0" y="0"/>
          <a:ext cx="0" cy="0"/>
          <a:chOff x="0" y="0"/>
          <a:chExt cx="0" cy="0"/>
        </a:xfrm>
      </p:grpSpPr>
      <p:sp>
        <p:nvSpPr>
          <p:cNvPr id="48" name="CustomShape 1">
            <a:extLst>
              <a:ext uri="{FF2B5EF4-FFF2-40B4-BE49-F238E27FC236}">
                <a16:creationId xmlns:a16="http://schemas.microsoft.com/office/drawing/2014/main" id="{741BF933-84E8-47C4-D3CD-9589628548AC}"/>
              </a:ext>
            </a:extLst>
          </p:cNvPr>
          <p:cNvSpPr/>
          <p:nvPr/>
        </p:nvSpPr>
        <p:spPr>
          <a:xfrm>
            <a:off x="7920" y="7200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Refrein:</a:t>
            </a:r>
          </a:p>
          <a:p>
            <a:pPr>
              <a:lnSpc>
                <a:spcPct val="100000"/>
              </a:lnSpc>
            </a:pPr>
            <a:r>
              <a:rPr lang="nl-NL" sz="4400" b="1" strike="noStrike" spc="-1" dirty="0">
                <a:solidFill>
                  <a:srgbClr val="FFFFFF"/>
                </a:solidFill>
                <a:latin typeface="Arial"/>
              </a:rPr>
              <a:t>‘k Klem mij daarom aan </a:t>
            </a:r>
            <a:r>
              <a:rPr lang="nl-NL" sz="4400" b="1" strike="noStrike" spc="-1" dirty="0" err="1">
                <a:solidFill>
                  <a:srgbClr val="FFFFFF"/>
                </a:solidFill>
                <a:latin typeface="Arial"/>
              </a:rPr>
              <a:t>Golgotha</a:t>
            </a:r>
            <a:r>
              <a:rPr lang="nl-NL" sz="4400" b="1" spc="-1" dirty="0" err="1">
                <a:solidFill>
                  <a:srgbClr val="FFFFFF"/>
                </a:solidFill>
                <a:latin typeface="Arial"/>
              </a:rPr>
              <a:t>’s</a:t>
            </a:r>
            <a:r>
              <a:rPr lang="nl-NL" sz="4400" b="1" spc="-1" dirty="0">
                <a:solidFill>
                  <a:srgbClr val="FFFFFF"/>
                </a:solidFill>
                <a:latin typeface="Arial"/>
              </a:rPr>
              <a:t> kruis,</a:t>
            </a:r>
          </a:p>
          <a:p>
            <a:pPr>
              <a:lnSpc>
                <a:spcPct val="100000"/>
              </a:lnSpc>
            </a:pPr>
            <a:r>
              <a:rPr lang="nl-NL" sz="4400" b="1" strike="noStrike" spc="-1" dirty="0">
                <a:solidFill>
                  <a:srgbClr val="FFFFFF"/>
                </a:solidFill>
                <a:latin typeface="Arial"/>
              </a:rPr>
              <a:t>Tot de Heer komt en met </a:t>
            </a:r>
            <a:r>
              <a:rPr lang="nl-NL" sz="4400" b="1" spc="-1" dirty="0">
                <a:solidFill>
                  <a:srgbClr val="FFFFFF"/>
                </a:solidFill>
                <a:latin typeface="Arial"/>
              </a:rPr>
              <a:t>Hem het loon;</a:t>
            </a:r>
          </a:p>
          <a:p>
            <a:pPr>
              <a:lnSpc>
                <a:spcPct val="100000"/>
              </a:lnSpc>
            </a:pPr>
            <a:r>
              <a:rPr lang="nl-NL" sz="4400" b="1" strike="noStrike" spc="-1" dirty="0">
                <a:solidFill>
                  <a:srgbClr val="FFFFFF"/>
                </a:solidFill>
                <a:latin typeface="Arial"/>
              </a:rPr>
              <a:t>Als die grote dag aanbreekt e</a:t>
            </a:r>
            <a:r>
              <a:rPr lang="nl-NL" sz="4400" b="1" spc="-1" dirty="0">
                <a:solidFill>
                  <a:srgbClr val="FFFFFF"/>
                </a:solidFill>
                <a:latin typeface="Arial"/>
              </a:rPr>
              <a:t>n Hij ons dat kruis</a:t>
            </a:r>
          </a:p>
          <a:p>
            <a:pPr>
              <a:lnSpc>
                <a:spcPct val="100000"/>
              </a:lnSpc>
            </a:pPr>
            <a:r>
              <a:rPr lang="nl-NL" sz="4400" b="1" strike="noStrike" spc="-1" dirty="0">
                <a:solidFill>
                  <a:srgbClr val="FFFFFF"/>
                </a:solidFill>
                <a:latin typeface="Arial"/>
              </a:rPr>
              <a:t>Dan verwisselt voor                     ‘d eeuwigheidskroon.</a:t>
            </a:r>
            <a:endParaRPr lang="nl-NL" sz="4400" b="0" strike="noStrike" spc="-1" dirty="0">
              <a:latin typeface="Arial"/>
            </a:endParaRPr>
          </a:p>
        </p:txBody>
      </p:sp>
    </p:spTree>
    <p:extLst>
      <p:ext uri="{BB962C8B-B14F-4D97-AF65-F5344CB8AC3E}">
        <p14:creationId xmlns:p14="http://schemas.microsoft.com/office/powerpoint/2010/main" val="299687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0" y="0"/>
            <a:ext cx="9133560" cy="558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4. Help mij, Heer, aan dat kruis</a:t>
            </a:r>
          </a:p>
          <a:p>
            <a:pPr>
              <a:lnSpc>
                <a:spcPct val="100000"/>
              </a:lnSpc>
            </a:pPr>
            <a:r>
              <a:rPr lang="nl-NL" sz="4400" b="1" spc="-1" dirty="0">
                <a:solidFill>
                  <a:srgbClr val="FFFFFF"/>
                </a:solidFill>
                <a:latin typeface="Arial"/>
              </a:rPr>
              <a:t>trouw te zijn tot de dood,</a:t>
            </a:r>
          </a:p>
          <a:p>
            <a:pPr>
              <a:lnSpc>
                <a:spcPct val="100000"/>
              </a:lnSpc>
            </a:pPr>
            <a:r>
              <a:rPr lang="nl-NL" sz="4400" b="1" spc="-1" dirty="0">
                <a:solidFill>
                  <a:srgbClr val="FFFFFF"/>
                </a:solidFill>
                <a:latin typeface="Arial"/>
              </a:rPr>
              <a:t>o</a:t>
            </a:r>
            <a:r>
              <a:rPr lang="nl-NL" sz="4400" b="1" strike="noStrike" spc="-1" dirty="0">
                <a:solidFill>
                  <a:srgbClr val="FFFFFF"/>
                </a:solidFill>
                <a:latin typeface="Arial"/>
              </a:rPr>
              <a:t>ok als hier smaad en spot is mijn loon;</a:t>
            </a:r>
          </a:p>
          <a:p>
            <a:pPr>
              <a:lnSpc>
                <a:spcPct val="100000"/>
              </a:lnSpc>
            </a:pPr>
            <a:r>
              <a:rPr lang="nl-NL" sz="4400" b="1" spc="-1" dirty="0">
                <a:solidFill>
                  <a:srgbClr val="FFFFFF"/>
                </a:solidFill>
                <a:latin typeface="Arial"/>
              </a:rPr>
              <a:t>want dat kruis droeg mijn straf,</a:t>
            </a:r>
          </a:p>
          <a:p>
            <a:pPr>
              <a:lnSpc>
                <a:spcPct val="100000"/>
              </a:lnSpc>
            </a:pPr>
            <a:r>
              <a:rPr lang="nl-NL" sz="4400" b="1" spc="-1" dirty="0">
                <a:solidFill>
                  <a:srgbClr val="FFFFFF"/>
                </a:solidFill>
                <a:latin typeface="Arial"/>
              </a:rPr>
              <a:t>n</a:t>
            </a:r>
            <a:r>
              <a:rPr lang="nl-NL" sz="4400" b="1" strike="noStrike" spc="-1" dirty="0">
                <a:solidFill>
                  <a:srgbClr val="FFFFFF"/>
                </a:solidFill>
                <a:latin typeface="Arial"/>
              </a:rPr>
              <a:t>am de schuld van mij af;</a:t>
            </a:r>
          </a:p>
          <a:p>
            <a:pPr>
              <a:lnSpc>
                <a:spcPct val="100000"/>
              </a:lnSpc>
            </a:pPr>
            <a:r>
              <a:rPr lang="nl-NL" sz="4400" b="1" spc="-1" dirty="0">
                <a:solidFill>
                  <a:srgbClr val="FFFFFF"/>
                </a:solidFill>
                <a:latin typeface="Arial"/>
              </a:rPr>
              <a:t>‘t werd de toegang voor mij tot Gods troon.</a:t>
            </a: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       Welkom in de Kapelkerk !</a:t>
            </a:r>
            <a:endParaRPr lang="nl-NL" sz="4400" b="0" strike="noStrike" spc="-1" dirty="0">
              <a:latin typeface="Arial"/>
            </a:endParaRPr>
          </a:p>
          <a:p>
            <a:pPr>
              <a:lnSpc>
                <a:spcPct val="100000"/>
              </a:lnSpc>
            </a:pPr>
            <a:r>
              <a:rPr lang="nl-NL" sz="4400" b="1" strike="noStrike" spc="-1" dirty="0">
                <a:solidFill>
                  <a:srgbClr val="FFFFFF"/>
                </a:solidFill>
                <a:latin typeface="Arial"/>
                <a:ea typeface="DejaVu Sans"/>
              </a:rPr>
              <a:t>             Passie</a:t>
            </a:r>
            <a:r>
              <a:rPr lang="nl-NL" sz="4400" b="1" spc="-1" dirty="0">
                <a:solidFill>
                  <a:srgbClr val="FFFFFF"/>
                </a:solidFill>
                <a:latin typeface="Arial"/>
                <a:ea typeface="DejaVu Sans"/>
              </a:rPr>
              <a:t>-Zang</a:t>
            </a:r>
            <a:r>
              <a:rPr lang="nl-NL" sz="4400" b="1" strike="noStrike" spc="-1" dirty="0">
                <a:solidFill>
                  <a:srgbClr val="FFFFFF"/>
                </a:solidFill>
                <a:latin typeface="Arial"/>
                <a:ea typeface="DejaVu Sans"/>
              </a:rPr>
              <a:t>dienst</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r>
              <a:rPr lang="nl-NL" sz="4400" b="1" strike="noStrike" spc="-1" dirty="0">
                <a:solidFill>
                  <a:srgbClr val="FFFFFF"/>
                </a:solidFill>
                <a:latin typeface="Arial"/>
                <a:ea typeface="DejaVu Sans"/>
              </a:rPr>
              <a:t>  “</a:t>
            </a:r>
            <a:r>
              <a:rPr lang="nl-NL" sz="4400" b="1" spc="-1" dirty="0">
                <a:solidFill>
                  <a:srgbClr val="FFFFFF"/>
                </a:solidFill>
                <a:latin typeface="Arial"/>
                <a:ea typeface="DejaVu Sans"/>
              </a:rPr>
              <a:t>Geen grotere Liefde dan aan</a:t>
            </a:r>
          </a:p>
          <a:p>
            <a:r>
              <a:rPr lang="nl-NL" sz="4400" b="1" strike="noStrike" spc="-1" dirty="0">
                <a:solidFill>
                  <a:srgbClr val="FFFFFF"/>
                </a:solidFill>
                <a:latin typeface="Arial"/>
              </a:rPr>
              <a:t>         </a:t>
            </a:r>
            <a:r>
              <a:rPr lang="nl-NL" sz="4400" b="1" spc="-1" dirty="0">
                <a:solidFill>
                  <a:srgbClr val="FFFFFF"/>
                </a:solidFill>
                <a:latin typeface="Arial"/>
                <a:ea typeface="DejaVu Sans"/>
              </a:rPr>
              <a:t>het kruis op de heuvel</a:t>
            </a:r>
            <a:r>
              <a:rPr lang="nl-NL" sz="4400" b="1" strike="noStrike" spc="-1" dirty="0">
                <a:solidFill>
                  <a:srgbClr val="FFFFFF"/>
                </a:solidFill>
                <a:latin typeface="Arial"/>
                <a:ea typeface="DejaVu Sans"/>
              </a:rPr>
              <a:t>”</a:t>
            </a:r>
          </a:p>
          <a:p>
            <a:pPr>
              <a:lnSpc>
                <a:spcPct val="100000"/>
              </a:lnSpc>
            </a:pPr>
            <a:endParaRPr lang="nl-NL" sz="4400" b="0" strike="noStrike" spc="-1" dirty="0">
              <a:latin typeface="Arial"/>
            </a:endParaRPr>
          </a:p>
          <a:p>
            <a:pPr>
              <a:lnSpc>
                <a:spcPct val="100000"/>
              </a:lnSpc>
            </a:pPr>
            <a:r>
              <a:rPr lang="nl-NL" sz="4400" b="1" strike="noStrike" spc="-1" dirty="0">
                <a:solidFill>
                  <a:srgbClr val="FFFFFF"/>
                </a:solidFill>
                <a:latin typeface="Arial"/>
                <a:ea typeface="DejaVu Sans"/>
              </a:rPr>
              <a:t>                    m.m.v.:</a:t>
            </a:r>
            <a:endParaRPr lang="nl-NL" sz="4400" b="0" strike="noStrike" spc="-1" dirty="0">
              <a:latin typeface="Arial"/>
            </a:endParaRPr>
          </a:p>
          <a:p>
            <a:pPr>
              <a:lnSpc>
                <a:spcPct val="100000"/>
              </a:lnSpc>
            </a:pPr>
            <a:r>
              <a:rPr lang="nl-NL" sz="4400" b="1" strike="noStrike" spc="-1" dirty="0">
                <a:solidFill>
                  <a:srgbClr val="FFFFFF"/>
                </a:solidFill>
                <a:latin typeface="Arial"/>
                <a:ea typeface="DejaVu Sans"/>
              </a:rPr>
              <a:t>Ds. M.J. </a:t>
            </a:r>
            <a:r>
              <a:rPr lang="nl-NL" sz="4400" b="1" strike="noStrike" spc="-1" dirty="0" err="1">
                <a:solidFill>
                  <a:srgbClr val="FFFFFF"/>
                </a:solidFill>
                <a:latin typeface="Arial"/>
                <a:ea typeface="DejaVu Sans"/>
              </a:rPr>
              <a:t>Koppe</a:t>
            </a:r>
            <a:r>
              <a:rPr lang="nl-NL" sz="4400" b="1" strike="noStrike" spc="-1" dirty="0">
                <a:solidFill>
                  <a:srgbClr val="FFFFFF"/>
                </a:solidFill>
                <a:latin typeface="Arial"/>
                <a:ea typeface="DejaVu Sans"/>
              </a:rPr>
              <a:t> (voorganger)</a:t>
            </a:r>
          </a:p>
          <a:p>
            <a:pPr>
              <a:lnSpc>
                <a:spcPct val="100000"/>
              </a:lnSpc>
            </a:pPr>
            <a:r>
              <a:rPr lang="nl-NL" sz="4400" b="1" spc="-1" dirty="0">
                <a:solidFill>
                  <a:srgbClr val="FFFFFF"/>
                </a:solidFill>
                <a:latin typeface="Arial"/>
                <a:ea typeface="DejaVu Sans"/>
              </a:rPr>
              <a:t>Jan van der Wal</a:t>
            </a:r>
            <a:r>
              <a:rPr lang="nl-NL" sz="4400" b="1" strike="noStrike" spc="-1" dirty="0">
                <a:solidFill>
                  <a:srgbClr val="FFFFFF"/>
                </a:solidFill>
                <a:latin typeface="Arial"/>
                <a:ea typeface="DejaVu Sans"/>
              </a:rPr>
              <a:t> en Arnold </a:t>
            </a:r>
            <a:r>
              <a:rPr lang="nl-NL" sz="4400" b="1" strike="noStrike" spc="-1" dirty="0" err="1">
                <a:solidFill>
                  <a:srgbClr val="FFFFFF"/>
                </a:solidFill>
                <a:latin typeface="Arial"/>
                <a:ea typeface="DejaVu Sans"/>
              </a:rPr>
              <a:t>Wiegersma</a:t>
            </a:r>
            <a:r>
              <a:rPr lang="nl-NL" sz="4400" b="1" strike="noStrike" spc="-1" dirty="0">
                <a:solidFill>
                  <a:srgbClr val="FFFFFF"/>
                </a:solidFill>
                <a:latin typeface="Arial"/>
                <a:ea typeface="DejaVu Sans"/>
              </a:rPr>
              <a:t> (organisten</a:t>
            </a:r>
            <a:r>
              <a:rPr lang="nl-NL" sz="4400" b="1" spc="-1" dirty="0">
                <a:solidFill>
                  <a:srgbClr val="FFFFFF"/>
                </a:solidFill>
                <a:latin typeface="Arial"/>
                <a:ea typeface="DejaVu Sans"/>
              </a:rPr>
              <a:t>)</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r>
              <a:rPr lang="nl-NL" sz="4400" b="0" strike="noStrike" spc="-1" dirty="0">
                <a:solidFill>
                  <a:srgbClr val="FFFFFF"/>
                </a:solidFill>
                <a:latin typeface="Arial"/>
                <a:ea typeface="DejaVu Sans"/>
              </a:rPr>
              <a:t>	</a:t>
            </a:r>
            <a:endParaRPr lang="nl-NL" sz="44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C8D9-A867-CB5E-29EF-7DC2AA9A05F8}"/>
            </a:ext>
          </a:extLst>
        </p:cNvPr>
        <p:cNvGrpSpPr/>
        <p:nvPr/>
      </p:nvGrpSpPr>
      <p:grpSpPr>
        <a:xfrm>
          <a:off x="0" y="0"/>
          <a:ext cx="0" cy="0"/>
          <a:chOff x="0" y="0"/>
          <a:chExt cx="0" cy="0"/>
        </a:xfrm>
      </p:grpSpPr>
      <p:sp>
        <p:nvSpPr>
          <p:cNvPr id="48" name="CustomShape 1">
            <a:extLst>
              <a:ext uri="{FF2B5EF4-FFF2-40B4-BE49-F238E27FC236}">
                <a16:creationId xmlns:a16="http://schemas.microsoft.com/office/drawing/2014/main" id="{1E0F2CE3-B283-6DCB-49D3-1F10DED1745E}"/>
              </a:ext>
            </a:extLst>
          </p:cNvPr>
          <p:cNvSpPr/>
          <p:nvPr/>
        </p:nvSpPr>
        <p:spPr>
          <a:xfrm>
            <a:off x="7920" y="7200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Refrein:</a:t>
            </a:r>
          </a:p>
          <a:p>
            <a:pPr>
              <a:lnSpc>
                <a:spcPct val="100000"/>
              </a:lnSpc>
            </a:pPr>
            <a:r>
              <a:rPr lang="nl-NL" sz="4400" b="1" strike="noStrike" spc="-1" dirty="0">
                <a:solidFill>
                  <a:srgbClr val="FFFFFF"/>
                </a:solidFill>
                <a:latin typeface="Arial"/>
              </a:rPr>
              <a:t>‘k Klem mij daarom aan </a:t>
            </a:r>
            <a:r>
              <a:rPr lang="nl-NL" sz="4400" b="1" strike="noStrike" spc="-1" dirty="0" err="1">
                <a:solidFill>
                  <a:srgbClr val="FFFFFF"/>
                </a:solidFill>
                <a:latin typeface="Arial"/>
              </a:rPr>
              <a:t>Golgotha</a:t>
            </a:r>
            <a:r>
              <a:rPr lang="nl-NL" sz="4400" b="1" spc="-1" dirty="0" err="1">
                <a:solidFill>
                  <a:srgbClr val="FFFFFF"/>
                </a:solidFill>
                <a:latin typeface="Arial"/>
              </a:rPr>
              <a:t>’s</a:t>
            </a:r>
            <a:r>
              <a:rPr lang="nl-NL" sz="4400" b="1" spc="-1" dirty="0">
                <a:solidFill>
                  <a:srgbClr val="FFFFFF"/>
                </a:solidFill>
                <a:latin typeface="Arial"/>
              </a:rPr>
              <a:t> kruis,</a:t>
            </a:r>
          </a:p>
          <a:p>
            <a:pPr>
              <a:lnSpc>
                <a:spcPct val="100000"/>
              </a:lnSpc>
            </a:pPr>
            <a:r>
              <a:rPr lang="nl-NL" sz="4400" b="1" strike="noStrike" spc="-1" dirty="0">
                <a:solidFill>
                  <a:srgbClr val="FFFFFF"/>
                </a:solidFill>
                <a:latin typeface="Arial"/>
              </a:rPr>
              <a:t>Tot de Heer komt en met </a:t>
            </a:r>
            <a:r>
              <a:rPr lang="nl-NL" sz="4400" b="1" spc="-1" dirty="0">
                <a:solidFill>
                  <a:srgbClr val="FFFFFF"/>
                </a:solidFill>
                <a:latin typeface="Arial"/>
              </a:rPr>
              <a:t>Hem het loon;</a:t>
            </a:r>
          </a:p>
          <a:p>
            <a:pPr>
              <a:lnSpc>
                <a:spcPct val="100000"/>
              </a:lnSpc>
            </a:pPr>
            <a:r>
              <a:rPr lang="nl-NL" sz="4400" b="1" strike="noStrike" spc="-1" dirty="0">
                <a:solidFill>
                  <a:srgbClr val="FFFFFF"/>
                </a:solidFill>
                <a:latin typeface="Arial"/>
              </a:rPr>
              <a:t>Als die grote dag aanbreekt e</a:t>
            </a:r>
            <a:r>
              <a:rPr lang="nl-NL" sz="4400" b="1" spc="-1" dirty="0">
                <a:solidFill>
                  <a:srgbClr val="FFFFFF"/>
                </a:solidFill>
                <a:latin typeface="Arial"/>
              </a:rPr>
              <a:t>n Hij ons dat kruis</a:t>
            </a:r>
          </a:p>
          <a:p>
            <a:pPr>
              <a:lnSpc>
                <a:spcPct val="100000"/>
              </a:lnSpc>
            </a:pPr>
            <a:r>
              <a:rPr lang="nl-NL" sz="4400" b="1" strike="noStrike" spc="-1" dirty="0">
                <a:solidFill>
                  <a:srgbClr val="FFFFFF"/>
                </a:solidFill>
                <a:latin typeface="Arial"/>
              </a:rPr>
              <a:t>Dan verwisselt voor                     ‘d eeuwigheidskroon.</a:t>
            </a:r>
            <a:endParaRPr lang="nl-NL" sz="4400" b="0" strike="noStrike" spc="-1" dirty="0">
              <a:latin typeface="Arial"/>
            </a:endParaRPr>
          </a:p>
        </p:txBody>
      </p:sp>
    </p:spTree>
    <p:extLst>
      <p:ext uri="{BB962C8B-B14F-4D97-AF65-F5344CB8AC3E}">
        <p14:creationId xmlns:p14="http://schemas.microsoft.com/office/powerpoint/2010/main" val="21764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0" y="0"/>
            <a:ext cx="9133560" cy="684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nl-NL" sz="1800" b="0" strike="noStrike" spc="-1">
              <a:latin typeface="Arial"/>
            </a:endParaRPr>
          </a:p>
          <a:p>
            <a:pPr algn="ctr">
              <a:lnSpc>
                <a:spcPct val="100000"/>
              </a:lnSpc>
            </a:pPr>
            <a:endParaRPr lang="nl-NL" sz="1800" b="0" strike="noStrike" spc="-1">
              <a:latin typeface="Arial"/>
            </a:endParaRPr>
          </a:p>
          <a:p>
            <a:pPr algn="ctr">
              <a:lnSpc>
                <a:spcPct val="100000"/>
              </a:lnSpc>
            </a:pPr>
            <a:endParaRPr lang="nl-NL" sz="1800" b="0" strike="noStrike" spc="-1">
              <a:latin typeface="Arial"/>
            </a:endParaRPr>
          </a:p>
          <a:p>
            <a:pPr algn="ctr">
              <a:lnSpc>
                <a:spcPct val="100000"/>
              </a:lnSpc>
            </a:pPr>
            <a:endParaRPr lang="nl-NL" sz="1800" b="0" strike="noStrike" spc="-1">
              <a:latin typeface="Arial"/>
            </a:endParaRPr>
          </a:p>
          <a:p>
            <a:pPr algn="ctr">
              <a:lnSpc>
                <a:spcPct val="100000"/>
              </a:lnSpc>
            </a:pPr>
            <a:r>
              <a:rPr lang="nl-NL" sz="4400" b="1" strike="noStrike" spc="-1">
                <a:solidFill>
                  <a:srgbClr val="FFFFFF"/>
                </a:solidFill>
                <a:latin typeface="Arial"/>
                <a:ea typeface="DejaVu Sans"/>
              </a:rPr>
              <a:t>Gebed </a:t>
            </a:r>
            <a:endParaRPr lang="nl-NL" sz="44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err="1">
                <a:solidFill>
                  <a:srgbClr val="FFFFFF"/>
                </a:solidFill>
                <a:latin typeface="Arial"/>
                <a:ea typeface="DejaVu Sans"/>
              </a:rPr>
              <a:t>JdH</a:t>
            </a:r>
            <a:r>
              <a:rPr lang="nl-NL" sz="4400" b="1" strike="noStrike" spc="-1" dirty="0">
                <a:solidFill>
                  <a:srgbClr val="FFFFFF"/>
                </a:solidFill>
                <a:latin typeface="Arial"/>
                <a:ea typeface="DejaVu Sans"/>
              </a:rPr>
              <a:t> 573 : 1, 3, 4.</a:t>
            </a:r>
          </a:p>
          <a:p>
            <a:pPr>
              <a:lnSpc>
                <a:spcPct val="100000"/>
              </a:lnSpc>
            </a:pPr>
            <a:r>
              <a:rPr lang="nl-NL" sz="4400" b="1" spc="-1" dirty="0">
                <a:solidFill>
                  <a:srgbClr val="FFFFFF"/>
                </a:solidFill>
                <a:latin typeface="Arial"/>
              </a:rPr>
              <a:t>1. Als ik des Heilands kruis aanschouw,</a:t>
            </a:r>
          </a:p>
          <a:p>
            <a:pPr>
              <a:lnSpc>
                <a:spcPct val="100000"/>
              </a:lnSpc>
            </a:pPr>
            <a:r>
              <a:rPr lang="nl-NL" sz="4400" b="1" spc="-1" dirty="0">
                <a:solidFill>
                  <a:srgbClr val="FFFFFF"/>
                </a:solidFill>
                <a:latin typeface="Arial"/>
              </a:rPr>
              <a:t>w</a:t>
            </a:r>
            <a:r>
              <a:rPr lang="nl-NL" sz="4400" b="1" strike="noStrike" spc="-1" dirty="0">
                <a:solidFill>
                  <a:srgbClr val="FFFFFF"/>
                </a:solidFill>
                <a:latin typeface="Arial"/>
              </a:rPr>
              <a:t>aar Hij de d</a:t>
            </a:r>
            <a:r>
              <a:rPr lang="nl-NL" sz="4400" b="1" spc="-1" dirty="0">
                <a:solidFill>
                  <a:srgbClr val="FFFFFF"/>
                </a:solidFill>
                <a:latin typeface="Arial"/>
              </a:rPr>
              <a:t>iepste smarten leed,</a:t>
            </a:r>
          </a:p>
          <a:p>
            <a:pPr>
              <a:lnSpc>
                <a:spcPct val="100000"/>
              </a:lnSpc>
            </a:pPr>
            <a:r>
              <a:rPr lang="nl-NL" sz="4400" b="1" spc="-1" dirty="0">
                <a:solidFill>
                  <a:srgbClr val="FFFFFF"/>
                </a:solidFill>
                <a:latin typeface="Arial"/>
              </a:rPr>
              <a:t>d</a:t>
            </a:r>
            <a:r>
              <a:rPr lang="nl-NL" sz="4400" b="1" strike="noStrike" spc="-1" dirty="0">
                <a:solidFill>
                  <a:srgbClr val="FFFFFF"/>
                </a:solidFill>
                <a:latin typeface="Arial"/>
              </a:rPr>
              <a:t>an is mijn hart vervuld van rouw</a:t>
            </a:r>
          </a:p>
          <a:p>
            <a:pPr>
              <a:lnSpc>
                <a:spcPct val="100000"/>
              </a:lnSpc>
            </a:pPr>
            <a:r>
              <a:rPr lang="nl-NL" sz="4400" b="1" spc="-1" dirty="0">
                <a:solidFill>
                  <a:srgbClr val="FFFFFF"/>
                </a:solidFill>
                <a:latin typeface="Arial"/>
              </a:rPr>
              <a:t>om Hem, Die daar de strijd </a:t>
            </a:r>
            <a:r>
              <a:rPr lang="nl-NL" sz="4400" b="1" spc="-1" dirty="0" err="1">
                <a:solidFill>
                  <a:srgbClr val="FFFFFF"/>
                </a:solidFill>
                <a:latin typeface="Arial"/>
              </a:rPr>
              <a:t>volstreed</a:t>
            </a:r>
            <a:r>
              <a:rPr lang="nl-NL" sz="4400" b="1" spc="-1" dirty="0">
                <a:solidFill>
                  <a:srgbClr val="FFFFFF"/>
                </a:solidFill>
                <a:latin typeface="Arial"/>
              </a:rPr>
              <a:t>.</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3. Gij, Jezus, droeg mijn schuld en smart,</a:t>
            </a:r>
          </a:p>
          <a:p>
            <a:pPr>
              <a:lnSpc>
                <a:spcPct val="100000"/>
              </a:lnSpc>
            </a:pPr>
            <a:r>
              <a:rPr lang="nl-NL" sz="4400" b="1" spc="-1" dirty="0">
                <a:solidFill>
                  <a:srgbClr val="FFFFFF"/>
                </a:solidFill>
                <a:latin typeface="Arial"/>
                <a:ea typeface="DejaVu Sans"/>
              </a:rPr>
              <a:t>die zonde mij te dragen gaf;</a:t>
            </a:r>
          </a:p>
          <a:p>
            <a:pPr>
              <a:lnSpc>
                <a:spcPct val="100000"/>
              </a:lnSpc>
            </a:pPr>
            <a:r>
              <a:rPr lang="nl-NL" sz="4400" b="1" spc="-1" dirty="0">
                <a:solidFill>
                  <a:srgbClr val="FFFFFF"/>
                </a:solidFill>
                <a:latin typeface="Arial"/>
                <a:ea typeface="DejaVu Sans"/>
              </a:rPr>
              <a:t>d</a:t>
            </a:r>
            <a:r>
              <a:rPr lang="nl-NL" sz="4400" b="1" strike="noStrike" spc="-1" dirty="0">
                <a:solidFill>
                  <a:srgbClr val="FFFFFF"/>
                </a:solidFill>
                <a:latin typeface="Arial"/>
                <a:ea typeface="DejaVu Sans"/>
              </a:rPr>
              <a:t>aar kocht Gij vrede voor mijn hart,</a:t>
            </a:r>
          </a:p>
          <a:p>
            <a:pPr>
              <a:lnSpc>
                <a:spcPct val="100000"/>
              </a:lnSpc>
            </a:pPr>
            <a:r>
              <a:rPr lang="nl-NL" sz="4400" b="1" spc="-1" dirty="0">
                <a:solidFill>
                  <a:srgbClr val="FFFFFF"/>
                </a:solidFill>
                <a:latin typeface="Arial"/>
                <a:ea typeface="DejaVu Sans"/>
              </a:rPr>
              <a:t>daar wendde Gij de straf mij af.</a:t>
            </a:r>
            <a:r>
              <a:rPr lang="nl-NL" sz="4400" b="1" strike="noStrike" spc="-1" dirty="0">
                <a:solidFill>
                  <a:srgbClr val="FFFFFF"/>
                </a:solidFill>
                <a:latin typeface="Arial"/>
                <a:ea typeface="DejaVu Sans"/>
              </a:rPr>
              <a:t> </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BED7F-2F86-6450-10AC-828D4C287602}"/>
            </a:ext>
          </a:extLst>
        </p:cNvPr>
        <p:cNvGrpSpPr/>
        <p:nvPr/>
      </p:nvGrpSpPr>
      <p:grpSpPr>
        <a:xfrm>
          <a:off x="0" y="0"/>
          <a:ext cx="0" cy="0"/>
          <a:chOff x="0" y="0"/>
          <a:chExt cx="0" cy="0"/>
        </a:xfrm>
      </p:grpSpPr>
      <p:sp>
        <p:nvSpPr>
          <p:cNvPr id="46" name="CustomShape 1">
            <a:extLst>
              <a:ext uri="{FF2B5EF4-FFF2-40B4-BE49-F238E27FC236}">
                <a16:creationId xmlns:a16="http://schemas.microsoft.com/office/drawing/2014/main" id="{E89EE542-D885-DFAA-D853-FC388139CEEB}"/>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4. Ja Heer, ik weet, op </a:t>
            </a:r>
            <a:r>
              <a:rPr lang="nl-NL" sz="4400" b="1" spc="-1" dirty="0" err="1">
                <a:solidFill>
                  <a:srgbClr val="FFFFFF"/>
                </a:solidFill>
                <a:latin typeface="Arial"/>
                <a:ea typeface="DejaVu Sans"/>
              </a:rPr>
              <a:t>Golgotha</a:t>
            </a:r>
            <a:endParaRPr lang="nl-NL" sz="4400" b="1" spc="-1" dirty="0">
              <a:solidFill>
                <a:srgbClr val="FFFFFF"/>
              </a:solidFill>
              <a:latin typeface="Arial"/>
              <a:ea typeface="DejaVu Sans"/>
            </a:endParaRPr>
          </a:p>
          <a:p>
            <a:pPr>
              <a:lnSpc>
                <a:spcPct val="100000"/>
              </a:lnSpc>
            </a:pPr>
            <a:r>
              <a:rPr lang="nl-NL" sz="4400" b="1" spc="-1" dirty="0">
                <a:solidFill>
                  <a:srgbClr val="FFFFFF"/>
                </a:solidFill>
                <a:latin typeface="Arial"/>
                <a:ea typeface="DejaVu Sans"/>
              </a:rPr>
              <a:t>s</a:t>
            </a:r>
            <a:r>
              <a:rPr lang="nl-NL" sz="4400" b="1" strike="noStrike" spc="-1" dirty="0">
                <a:solidFill>
                  <a:srgbClr val="FFFFFF"/>
                </a:solidFill>
                <a:latin typeface="Arial"/>
                <a:ea typeface="DejaVu Sans"/>
              </a:rPr>
              <a:t>tierf Gij voor zondaars, ook voor mij.</a:t>
            </a:r>
          </a:p>
          <a:p>
            <a:pPr>
              <a:lnSpc>
                <a:spcPct val="100000"/>
              </a:lnSpc>
            </a:pPr>
            <a:r>
              <a:rPr lang="nl-NL" sz="4400" b="1" strike="noStrike" spc="-1" dirty="0">
                <a:solidFill>
                  <a:srgbClr val="FFFFFF"/>
                </a:solidFill>
                <a:latin typeface="Arial"/>
                <a:ea typeface="DejaVu Sans"/>
              </a:rPr>
              <a:t>Help thans mij, Heer, dat Uw </a:t>
            </a:r>
            <a:r>
              <a:rPr lang="nl-NL" sz="4400" b="1" strike="noStrike" spc="-1" dirty="0" err="1">
                <a:solidFill>
                  <a:srgbClr val="FFFFFF"/>
                </a:solidFill>
                <a:latin typeface="Arial"/>
                <a:ea typeface="DejaVu Sans"/>
              </a:rPr>
              <a:t>genâ</a:t>
            </a:r>
            <a:endParaRPr lang="nl-NL" sz="4400" b="1" strike="noStrike" spc="-1" dirty="0">
              <a:solidFill>
                <a:srgbClr val="FFFFFF"/>
              </a:solidFill>
              <a:latin typeface="Arial"/>
              <a:ea typeface="DejaVu Sans"/>
            </a:endParaRPr>
          </a:p>
          <a:p>
            <a:pPr>
              <a:lnSpc>
                <a:spcPct val="100000"/>
              </a:lnSpc>
            </a:pPr>
            <a:r>
              <a:rPr lang="nl-NL" sz="4400" b="1" spc="-1" dirty="0">
                <a:solidFill>
                  <a:srgbClr val="FFFFFF"/>
                </a:solidFill>
                <a:latin typeface="Arial"/>
                <a:ea typeface="DejaVu Sans"/>
              </a:rPr>
              <a:t>voor </a:t>
            </a:r>
            <a:r>
              <a:rPr lang="nl-NL" sz="4400" b="1" spc="-1" dirty="0" err="1">
                <a:solidFill>
                  <a:srgbClr val="FFFFFF"/>
                </a:solidFill>
                <a:latin typeface="Arial"/>
                <a:ea typeface="DejaVu Sans"/>
              </a:rPr>
              <a:t>and’ren</a:t>
            </a:r>
            <a:r>
              <a:rPr lang="nl-NL" sz="4400" b="1" spc="-1" dirty="0">
                <a:solidFill>
                  <a:srgbClr val="FFFFFF"/>
                </a:solidFill>
                <a:latin typeface="Arial"/>
                <a:ea typeface="DejaVu Sans"/>
              </a:rPr>
              <a:t> in mij zichtbaar zij.</a:t>
            </a:r>
            <a:r>
              <a:rPr lang="nl-NL" sz="4400" b="1" strike="noStrike" spc="-1" dirty="0">
                <a:solidFill>
                  <a:srgbClr val="FFFFFF"/>
                </a:solidFill>
                <a:latin typeface="Arial"/>
                <a:ea typeface="DejaVu Sans"/>
              </a:rPr>
              <a:t> </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r>
              <a:rPr lang="nl-NL" sz="1000" b="1" strike="noStrike" spc="-1" dirty="0">
                <a:solidFill>
                  <a:srgbClr val="FFFFFF"/>
                </a:solidFill>
                <a:latin typeface="Arial"/>
                <a:ea typeface="DejaVu Sans"/>
              </a:rPr>
              <a:t> </a:t>
            </a:r>
            <a:endParaRPr lang="nl-NL" sz="1000" b="0" strike="noStrike" spc="-1" dirty="0">
              <a:latin typeface="Arial"/>
            </a:endParaRPr>
          </a:p>
        </p:txBody>
      </p:sp>
    </p:spTree>
    <p:extLst>
      <p:ext uri="{BB962C8B-B14F-4D97-AF65-F5344CB8AC3E}">
        <p14:creationId xmlns:p14="http://schemas.microsoft.com/office/powerpoint/2010/main" val="429827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0" y="141120"/>
            <a:ext cx="9133560" cy="343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WK 152 : 1, 2, 3, 4.</a:t>
            </a:r>
            <a:r>
              <a:rPr lang="nl-NL" sz="4400" b="1" strike="noStrike" spc="-1" dirty="0">
                <a:solidFill>
                  <a:srgbClr val="FFFFFF"/>
                </a:solidFill>
                <a:latin typeface="Arial"/>
                <a:ea typeface="DejaVu Sans"/>
              </a:rPr>
              <a:t> </a:t>
            </a:r>
          </a:p>
          <a:p>
            <a:pPr>
              <a:lnSpc>
                <a:spcPct val="100000"/>
              </a:lnSpc>
            </a:pPr>
            <a:r>
              <a:rPr lang="nl-NL" sz="4400" b="1" spc="-1" dirty="0">
                <a:solidFill>
                  <a:srgbClr val="FFFFFF"/>
                </a:solidFill>
                <a:latin typeface="Arial"/>
              </a:rPr>
              <a:t>1. Lam Gods, dat zo onschuldig,</a:t>
            </a:r>
          </a:p>
          <a:p>
            <a:pPr>
              <a:lnSpc>
                <a:spcPct val="100000"/>
              </a:lnSpc>
            </a:pPr>
            <a:r>
              <a:rPr lang="nl-NL" sz="4400" b="1" spc="-1" dirty="0">
                <a:solidFill>
                  <a:srgbClr val="FFFFFF"/>
                </a:solidFill>
                <a:latin typeface="Arial"/>
              </a:rPr>
              <a:t>zo moedig en geduldig,</a:t>
            </a:r>
          </a:p>
          <a:p>
            <a:pPr>
              <a:lnSpc>
                <a:spcPct val="100000"/>
              </a:lnSpc>
            </a:pPr>
            <a:r>
              <a:rPr lang="nl-NL" sz="4400" b="1" spc="-1" dirty="0">
                <a:solidFill>
                  <a:srgbClr val="FFFFFF"/>
                </a:solidFill>
                <a:latin typeface="Arial"/>
              </a:rPr>
              <a:t>aan ‘t schand-lijk kruishout lijdt,</a:t>
            </a:r>
          </a:p>
          <a:p>
            <a:pPr>
              <a:lnSpc>
                <a:spcPct val="100000"/>
              </a:lnSpc>
            </a:pPr>
            <a:r>
              <a:rPr lang="nl-NL" sz="4400" b="1" spc="-1" dirty="0">
                <a:solidFill>
                  <a:srgbClr val="FFFFFF"/>
                </a:solidFill>
                <a:latin typeface="Arial"/>
              </a:rPr>
              <a:t>verdienden niet mijn zonden</a:t>
            </a:r>
          </a:p>
          <a:p>
            <a:pPr>
              <a:lnSpc>
                <a:spcPct val="100000"/>
              </a:lnSpc>
            </a:pPr>
            <a:r>
              <a:rPr lang="nl-NL" sz="4400" b="1" spc="-1" dirty="0">
                <a:solidFill>
                  <a:srgbClr val="FFFFFF"/>
                </a:solidFill>
                <a:latin typeface="Arial"/>
              </a:rPr>
              <a:t>die striemen en die wonden ?</a:t>
            </a:r>
          </a:p>
          <a:p>
            <a:pPr>
              <a:lnSpc>
                <a:spcPct val="100000"/>
              </a:lnSpc>
            </a:pPr>
            <a:r>
              <a:rPr lang="nl-NL" sz="4400" b="1" spc="-1" dirty="0">
                <a:solidFill>
                  <a:srgbClr val="FFFFFF"/>
                </a:solidFill>
                <a:latin typeface="Arial"/>
              </a:rPr>
              <a:t>Ik weet dat Gij onschuldig zijt !</a:t>
            </a:r>
          </a:p>
          <a:p>
            <a:pPr>
              <a:lnSpc>
                <a:spcPct val="100000"/>
              </a:lnSpc>
            </a:pPr>
            <a:endParaRPr lang="nl-NL" sz="4400" b="0" strike="noStrike" spc="-1" dirty="0">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2. Niet Gij, nee ik moest sterven</a:t>
            </a:r>
          </a:p>
          <a:p>
            <a:pPr>
              <a:lnSpc>
                <a:spcPct val="100000"/>
              </a:lnSpc>
            </a:pPr>
            <a:r>
              <a:rPr lang="nl-NL" sz="4400" b="1" spc="-1" dirty="0">
                <a:solidFill>
                  <a:srgbClr val="FFFFFF"/>
                </a:solidFill>
                <a:latin typeface="Arial"/>
              </a:rPr>
              <a:t>en ‘s Vaders liefde derven</a:t>
            </a:r>
          </a:p>
          <a:p>
            <a:pPr>
              <a:lnSpc>
                <a:spcPct val="100000"/>
              </a:lnSpc>
            </a:pPr>
            <a:r>
              <a:rPr lang="nl-NL" sz="4400" b="1" spc="-1" dirty="0">
                <a:solidFill>
                  <a:srgbClr val="FFFFFF"/>
                </a:solidFill>
                <a:latin typeface="Arial"/>
              </a:rPr>
              <a:t>i</a:t>
            </a:r>
            <a:r>
              <a:rPr lang="nl-NL" sz="4400" b="1" strike="noStrike" spc="-1" dirty="0">
                <a:solidFill>
                  <a:srgbClr val="FFFFFF"/>
                </a:solidFill>
                <a:latin typeface="Arial"/>
              </a:rPr>
              <a:t>n eindeloze pijn !</a:t>
            </a:r>
          </a:p>
          <a:p>
            <a:pPr>
              <a:lnSpc>
                <a:spcPct val="100000"/>
              </a:lnSpc>
            </a:pPr>
            <a:r>
              <a:rPr lang="nl-NL" sz="4400" b="1" spc="-1" dirty="0">
                <a:solidFill>
                  <a:srgbClr val="FFFFFF"/>
                </a:solidFill>
                <a:latin typeface="Arial"/>
              </a:rPr>
              <a:t>Maar in Uw mededogen</a:t>
            </a:r>
          </a:p>
          <a:p>
            <a:pPr>
              <a:lnSpc>
                <a:spcPct val="100000"/>
              </a:lnSpc>
            </a:pPr>
            <a:r>
              <a:rPr lang="nl-NL" sz="4400" b="1" spc="-1" dirty="0">
                <a:solidFill>
                  <a:srgbClr val="FFFFFF"/>
                </a:solidFill>
                <a:latin typeface="Arial"/>
              </a:rPr>
              <a:t>s</a:t>
            </a:r>
            <a:r>
              <a:rPr lang="nl-NL" sz="4400" b="1" strike="noStrike" spc="-1" dirty="0">
                <a:solidFill>
                  <a:srgbClr val="FFFFFF"/>
                </a:solidFill>
                <a:latin typeface="Arial"/>
              </a:rPr>
              <a:t>loeg Gij op mij Uw ogen</a:t>
            </a:r>
          </a:p>
          <a:p>
            <a:pPr>
              <a:lnSpc>
                <a:spcPct val="100000"/>
              </a:lnSpc>
            </a:pPr>
            <a:r>
              <a:rPr lang="nl-NL" sz="4400" b="1" spc="-1" dirty="0">
                <a:solidFill>
                  <a:srgbClr val="FFFFFF"/>
                </a:solidFill>
                <a:latin typeface="Arial"/>
              </a:rPr>
              <a:t>en wilde mijn Verlosser zijn.</a:t>
            </a:r>
            <a:endParaRPr lang="nl-NL" sz="4400" b="0"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95D6-D062-4556-F20D-D10061334271}"/>
            </a:ext>
          </a:extLst>
        </p:cNvPr>
        <p:cNvGrpSpPr/>
        <p:nvPr/>
      </p:nvGrpSpPr>
      <p:grpSpPr>
        <a:xfrm>
          <a:off x="0" y="0"/>
          <a:ext cx="0" cy="0"/>
          <a:chOff x="0" y="0"/>
          <a:chExt cx="0" cy="0"/>
        </a:xfrm>
      </p:grpSpPr>
      <p:sp>
        <p:nvSpPr>
          <p:cNvPr id="56" name="CustomShape 1">
            <a:extLst>
              <a:ext uri="{FF2B5EF4-FFF2-40B4-BE49-F238E27FC236}">
                <a16:creationId xmlns:a16="http://schemas.microsoft.com/office/drawing/2014/main" id="{F2FF40B0-1A0C-5DFA-BE06-51B0DE8A79B7}"/>
              </a:ext>
            </a:extLst>
          </p:cNvPr>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3</a:t>
            </a:r>
            <a:r>
              <a:rPr lang="nl-NL" sz="4400" b="1" strike="noStrike" spc="-1" dirty="0">
                <a:solidFill>
                  <a:srgbClr val="FFFFFF"/>
                </a:solidFill>
                <a:latin typeface="Arial"/>
                <a:ea typeface="DejaVu Sans"/>
              </a:rPr>
              <a:t>. Dat ik U dankbaar nader,</a:t>
            </a:r>
          </a:p>
          <a:p>
            <a:pPr>
              <a:lnSpc>
                <a:spcPct val="100000"/>
              </a:lnSpc>
            </a:pPr>
            <a:r>
              <a:rPr lang="nl-NL" sz="4400" b="1" spc="-1" dirty="0">
                <a:solidFill>
                  <a:srgbClr val="FFFFFF"/>
                </a:solidFill>
                <a:latin typeface="Arial"/>
              </a:rPr>
              <a:t>o Voorspraak bij de Vader,</a:t>
            </a:r>
          </a:p>
          <a:p>
            <a:pPr>
              <a:lnSpc>
                <a:spcPct val="100000"/>
              </a:lnSpc>
            </a:pPr>
            <a:r>
              <a:rPr lang="nl-NL" sz="4400" b="1" spc="-1" dirty="0">
                <a:solidFill>
                  <a:srgbClr val="FFFFFF"/>
                </a:solidFill>
                <a:latin typeface="Arial"/>
              </a:rPr>
              <a:t>w</a:t>
            </a:r>
            <a:r>
              <a:rPr lang="nl-NL" sz="4400" b="1" strike="noStrike" spc="-1" dirty="0">
                <a:solidFill>
                  <a:srgbClr val="FFFFFF"/>
                </a:solidFill>
                <a:latin typeface="Arial"/>
              </a:rPr>
              <a:t>at is Uw liefde groot !</a:t>
            </a:r>
          </a:p>
          <a:p>
            <a:pPr>
              <a:lnSpc>
                <a:spcPct val="100000"/>
              </a:lnSpc>
            </a:pPr>
            <a:r>
              <a:rPr lang="nl-NL" sz="4400" b="1" spc="-1" dirty="0">
                <a:solidFill>
                  <a:srgbClr val="FFFFFF"/>
                </a:solidFill>
                <a:latin typeface="Arial"/>
              </a:rPr>
              <a:t>Gij wilde mij hergeven</a:t>
            </a:r>
          </a:p>
          <a:p>
            <a:pPr>
              <a:lnSpc>
                <a:spcPct val="100000"/>
              </a:lnSpc>
            </a:pPr>
            <a:r>
              <a:rPr lang="nl-NL" sz="4400" b="1" spc="-1" dirty="0">
                <a:solidFill>
                  <a:srgbClr val="FFFFFF"/>
                </a:solidFill>
                <a:latin typeface="Arial"/>
              </a:rPr>
              <a:t>h</a:t>
            </a:r>
            <a:r>
              <a:rPr lang="nl-NL" sz="4400" b="1" strike="noStrike" spc="-1" dirty="0">
                <a:solidFill>
                  <a:srgbClr val="FFFFFF"/>
                </a:solidFill>
                <a:latin typeface="Arial"/>
              </a:rPr>
              <a:t>et eeuwig, hemels leven</a:t>
            </a:r>
          </a:p>
          <a:p>
            <a:pPr>
              <a:lnSpc>
                <a:spcPct val="100000"/>
              </a:lnSpc>
            </a:pPr>
            <a:r>
              <a:rPr lang="nl-NL" sz="4400" b="1" spc="-1" dirty="0">
                <a:solidFill>
                  <a:srgbClr val="FFFFFF"/>
                </a:solidFill>
                <a:latin typeface="Arial"/>
              </a:rPr>
              <a:t>en stierf daarom die wrede dood.</a:t>
            </a:r>
            <a:endParaRPr lang="nl-NL" sz="4400" b="0" strike="noStrike" spc="-1" dirty="0">
              <a:latin typeface="Arial"/>
            </a:endParaRPr>
          </a:p>
        </p:txBody>
      </p:sp>
    </p:spTree>
    <p:extLst>
      <p:ext uri="{BB962C8B-B14F-4D97-AF65-F5344CB8AC3E}">
        <p14:creationId xmlns:p14="http://schemas.microsoft.com/office/powerpoint/2010/main" val="60500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2CFBC-9F30-CD38-6198-6AB84C3331DF}"/>
            </a:ext>
          </a:extLst>
        </p:cNvPr>
        <p:cNvGrpSpPr/>
        <p:nvPr/>
      </p:nvGrpSpPr>
      <p:grpSpPr>
        <a:xfrm>
          <a:off x="0" y="0"/>
          <a:ext cx="0" cy="0"/>
          <a:chOff x="0" y="0"/>
          <a:chExt cx="0" cy="0"/>
        </a:xfrm>
      </p:grpSpPr>
      <p:sp>
        <p:nvSpPr>
          <p:cNvPr id="56" name="CustomShape 1">
            <a:extLst>
              <a:ext uri="{FF2B5EF4-FFF2-40B4-BE49-F238E27FC236}">
                <a16:creationId xmlns:a16="http://schemas.microsoft.com/office/drawing/2014/main" id="{4AB9263E-6F77-DA3F-1EA7-2D691155D27D}"/>
              </a:ext>
            </a:extLst>
          </p:cNvPr>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4. O Godslam, nooit volprezen,</a:t>
            </a:r>
          </a:p>
          <a:p>
            <a:pPr>
              <a:lnSpc>
                <a:spcPct val="100000"/>
              </a:lnSpc>
            </a:pPr>
            <a:r>
              <a:rPr lang="nl-NL" sz="4400" b="1" spc="-1" dirty="0">
                <a:solidFill>
                  <a:srgbClr val="FFFFFF"/>
                </a:solidFill>
                <a:latin typeface="Arial"/>
              </a:rPr>
              <a:t>Leer mij de zonde vrezen,</a:t>
            </a:r>
          </a:p>
          <a:p>
            <a:pPr>
              <a:lnSpc>
                <a:spcPct val="100000"/>
              </a:lnSpc>
            </a:pPr>
            <a:r>
              <a:rPr lang="nl-NL" sz="4400" b="1" strike="noStrike" spc="-1" dirty="0">
                <a:solidFill>
                  <a:srgbClr val="FFFFFF"/>
                </a:solidFill>
                <a:latin typeface="Arial"/>
              </a:rPr>
              <a:t>Waarvoor Gij stierf aan ‘t kruis !</a:t>
            </a:r>
          </a:p>
          <a:p>
            <a:pPr>
              <a:lnSpc>
                <a:spcPct val="100000"/>
              </a:lnSpc>
            </a:pPr>
            <a:r>
              <a:rPr lang="nl-NL" sz="4400" b="1" spc="-1" dirty="0">
                <a:solidFill>
                  <a:srgbClr val="FFFFFF"/>
                </a:solidFill>
                <a:latin typeface="Arial"/>
              </a:rPr>
              <a:t>Deel mij Uw grote vrede,</a:t>
            </a:r>
          </a:p>
          <a:p>
            <a:pPr>
              <a:lnSpc>
                <a:spcPct val="100000"/>
              </a:lnSpc>
            </a:pPr>
            <a:r>
              <a:rPr lang="nl-NL" sz="4400" b="1" strike="noStrike" spc="-1" dirty="0">
                <a:solidFill>
                  <a:srgbClr val="FFFFFF"/>
                </a:solidFill>
                <a:latin typeface="Arial"/>
              </a:rPr>
              <a:t>Deel mij Uw hemel mede</a:t>
            </a:r>
          </a:p>
          <a:p>
            <a:pPr>
              <a:lnSpc>
                <a:spcPct val="100000"/>
              </a:lnSpc>
            </a:pPr>
            <a:r>
              <a:rPr lang="nl-NL" sz="4400" b="1" spc="-1" dirty="0">
                <a:solidFill>
                  <a:srgbClr val="FFFFFF"/>
                </a:solidFill>
                <a:latin typeface="Arial"/>
              </a:rPr>
              <a:t>En leid mij eens in ‘t Vaderhuis.</a:t>
            </a:r>
            <a:endParaRPr lang="nl-NL" sz="4400" b="0" strike="noStrike" spc="-1" dirty="0">
              <a:latin typeface="Arial"/>
            </a:endParaRPr>
          </a:p>
        </p:txBody>
      </p:sp>
    </p:spTree>
    <p:extLst>
      <p:ext uri="{BB962C8B-B14F-4D97-AF65-F5344CB8AC3E}">
        <p14:creationId xmlns:p14="http://schemas.microsoft.com/office/powerpoint/2010/main" val="1518745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39078-9985-F2AE-E9D8-991D8E377D1A}"/>
            </a:ext>
          </a:extLst>
        </p:cNvPr>
        <p:cNvGrpSpPr/>
        <p:nvPr/>
      </p:nvGrpSpPr>
      <p:grpSpPr>
        <a:xfrm>
          <a:off x="0" y="0"/>
          <a:ext cx="0" cy="0"/>
          <a:chOff x="0" y="0"/>
          <a:chExt cx="0" cy="0"/>
        </a:xfrm>
      </p:grpSpPr>
      <p:sp>
        <p:nvSpPr>
          <p:cNvPr id="46" name="CustomShape 1">
            <a:extLst>
              <a:ext uri="{FF2B5EF4-FFF2-40B4-BE49-F238E27FC236}">
                <a16:creationId xmlns:a16="http://schemas.microsoft.com/office/drawing/2014/main" id="{F3BFD57B-EDF5-DA2E-2FC7-A5821FA0338C}"/>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r>
              <a:rPr lang="nl-NL" sz="4400" b="1" strike="noStrike" spc="-1" dirty="0">
                <a:solidFill>
                  <a:srgbClr val="FFFFFF"/>
                </a:solidFill>
                <a:latin typeface="Arial"/>
                <a:ea typeface="DejaVu Sans"/>
              </a:rPr>
              <a:t>              Schriftlezing:</a:t>
            </a:r>
          </a:p>
          <a:p>
            <a:pPr>
              <a:lnSpc>
                <a:spcPct val="100000"/>
              </a:lnSpc>
            </a:pPr>
            <a:endParaRPr lang="nl-NL" sz="4400" b="1" spc="-1" dirty="0">
              <a:solidFill>
                <a:srgbClr val="FFFFFF"/>
              </a:solidFill>
              <a:latin typeface="Arial"/>
            </a:endParaRPr>
          </a:p>
          <a:p>
            <a:pPr>
              <a:lnSpc>
                <a:spcPct val="100000"/>
              </a:lnSpc>
            </a:pPr>
            <a:r>
              <a:rPr lang="nl-NL" sz="4400" b="1" strike="noStrike" spc="-1" dirty="0">
                <a:solidFill>
                  <a:srgbClr val="FFFFFF"/>
                </a:solidFill>
                <a:latin typeface="Arial"/>
              </a:rPr>
              <a:t>         Romeinen 8 : 31-39</a:t>
            </a:r>
            <a:endParaRPr lang="nl-NL" sz="4400" b="0" strike="noStrike" spc="-1" dirty="0">
              <a:latin typeface="Arial"/>
            </a:endParaRPr>
          </a:p>
          <a:p>
            <a:pPr>
              <a:lnSpc>
                <a:spcPct val="100000"/>
              </a:lnSpc>
            </a:pPr>
            <a:r>
              <a:rPr lang="nl-NL" sz="1000" b="1" strike="noStrike" spc="-1" dirty="0">
                <a:solidFill>
                  <a:srgbClr val="FFFFFF"/>
                </a:solidFill>
                <a:latin typeface="Arial"/>
                <a:ea typeface="DejaVu Sans"/>
              </a:rPr>
              <a:t> </a:t>
            </a:r>
            <a:endParaRPr lang="nl-NL" sz="1000" b="0" strike="noStrike" spc="-1" dirty="0">
              <a:latin typeface="Arial"/>
            </a:endParaRPr>
          </a:p>
        </p:txBody>
      </p:sp>
    </p:spTree>
    <p:extLst>
      <p:ext uri="{BB962C8B-B14F-4D97-AF65-F5344CB8AC3E}">
        <p14:creationId xmlns:p14="http://schemas.microsoft.com/office/powerpoint/2010/main" val="89212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D47AC-7C51-FBED-6942-36DDCCF2C0D6}"/>
            </a:ext>
          </a:extLst>
        </p:cNvPr>
        <p:cNvGrpSpPr/>
        <p:nvPr/>
      </p:nvGrpSpPr>
      <p:grpSpPr>
        <a:xfrm>
          <a:off x="0" y="0"/>
          <a:ext cx="0" cy="0"/>
          <a:chOff x="0" y="0"/>
          <a:chExt cx="0" cy="0"/>
        </a:xfrm>
      </p:grpSpPr>
      <p:sp>
        <p:nvSpPr>
          <p:cNvPr id="40" name="CustomShape 1">
            <a:extLst>
              <a:ext uri="{FF2B5EF4-FFF2-40B4-BE49-F238E27FC236}">
                <a16:creationId xmlns:a16="http://schemas.microsoft.com/office/drawing/2014/main" id="{EC18C5E4-B2AB-92A0-FED6-ECE55234F220}"/>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           Inleidend Orgelspel</a:t>
            </a:r>
          </a:p>
          <a:p>
            <a:pPr>
              <a:lnSpc>
                <a:spcPct val="100000"/>
              </a:lnSpc>
            </a:pPr>
            <a:endParaRPr lang="nl-NL" sz="4400" b="1" spc="-1" dirty="0">
              <a:solidFill>
                <a:srgbClr val="FFFFFF"/>
              </a:solidFill>
              <a:latin typeface="Arial"/>
              <a:ea typeface="DejaVu Sans"/>
            </a:endParaRPr>
          </a:p>
          <a:p>
            <a:pPr>
              <a:lnSpc>
                <a:spcPct val="100000"/>
              </a:lnSpc>
            </a:pPr>
            <a:r>
              <a:rPr lang="nl-NL" sz="4400" b="1" spc="-1" dirty="0">
                <a:solidFill>
                  <a:srgbClr val="FFFFFF"/>
                </a:solidFill>
                <a:latin typeface="Arial"/>
                <a:ea typeface="DejaVu Sans"/>
              </a:rPr>
              <a:t>                       </a:t>
            </a:r>
            <a:endParaRPr lang="nl-NL" sz="4400" b="0" strike="noStrike" spc="-1" dirty="0">
              <a:latin typeface="Arial"/>
            </a:endParaRPr>
          </a:p>
          <a:p>
            <a:pPr>
              <a:lnSpc>
                <a:spcPct val="100000"/>
              </a:lnSpc>
            </a:pPr>
            <a:r>
              <a:rPr lang="nl-NL" sz="4400" b="0" strike="noStrike" spc="-1" dirty="0">
                <a:solidFill>
                  <a:srgbClr val="FFFFFF"/>
                </a:solidFill>
                <a:latin typeface="Arial"/>
                <a:ea typeface="DejaVu Sans"/>
              </a:rPr>
              <a:t>	</a:t>
            </a:r>
            <a:endParaRPr lang="nl-NL" sz="4400" b="0" strike="noStrike" spc="-1" dirty="0">
              <a:latin typeface="Arial"/>
            </a:endParaRPr>
          </a:p>
        </p:txBody>
      </p:sp>
    </p:spTree>
    <p:extLst>
      <p:ext uri="{BB962C8B-B14F-4D97-AF65-F5344CB8AC3E}">
        <p14:creationId xmlns:p14="http://schemas.microsoft.com/office/powerpoint/2010/main" val="74367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2F0E7-DAE3-C332-B2AE-11335D67108C}"/>
            </a:ext>
          </a:extLst>
        </p:cNvPr>
        <p:cNvGrpSpPr/>
        <p:nvPr/>
      </p:nvGrpSpPr>
      <p:grpSpPr>
        <a:xfrm>
          <a:off x="0" y="0"/>
          <a:ext cx="0" cy="0"/>
          <a:chOff x="0" y="0"/>
          <a:chExt cx="0" cy="0"/>
        </a:xfrm>
      </p:grpSpPr>
      <p:sp>
        <p:nvSpPr>
          <p:cNvPr id="56" name="CustomShape 1">
            <a:extLst>
              <a:ext uri="{FF2B5EF4-FFF2-40B4-BE49-F238E27FC236}">
                <a16:creationId xmlns:a16="http://schemas.microsoft.com/office/drawing/2014/main" id="{9FA12DA7-F6EC-BB28-69C6-7B8B74591996}"/>
              </a:ext>
            </a:extLst>
          </p:cNvPr>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l">
              <a:spcBef>
                <a:spcPts val="1875"/>
              </a:spcBef>
              <a:spcAft>
                <a:spcPts val="1125"/>
              </a:spcAft>
            </a:pPr>
            <a:r>
              <a:rPr lang="nl-NL" sz="4400" b="1" strike="noStrike" spc="-1" dirty="0">
                <a:solidFill>
                  <a:srgbClr val="FFFFFF"/>
                </a:solidFill>
                <a:latin typeface="Arial"/>
                <a:ea typeface="DejaVu Sans"/>
              </a:rPr>
              <a:t>De zekerheid des </a:t>
            </a:r>
            <a:r>
              <a:rPr lang="nl-NL" sz="4400" b="1" strike="noStrike" spc="-1" dirty="0" err="1">
                <a:solidFill>
                  <a:srgbClr val="FFFFFF"/>
                </a:solidFill>
                <a:latin typeface="Arial"/>
                <a:ea typeface="DejaVu Sans"/>
              </a:rPr>
              <a:t>geloofs</a:t>
            </a:r>
            <a:endParaRPr lang="nl-NL" sz="4400" b="1" strike="noStrike" spc="-1" dirty="0">
              <a:solidFill>
                <a:srgbClr val="FFFFFF"/>
              </a:solidFill>
              <a:latin typeface="Arial"/>
              <a:ea typeface="DejaVu Sans"/>
            </a:endParaRPr>
          </a:p>
          <a:p>
            <a:pPr algn="l">
              <a:spcBef>
                <a:spcPts val="1875"/>
              </a:spcBef>
              <a:spcAft>
                <a:spcPts val="1125"/>
              </a:spcAft>
            </a:pPr>
            <a:r>
              <a:rPr lang="nl-NL" sz="4400" b="1" spc="-1" dirty="0">
                <a:solidFill>
                  <a:srgbClr val="FFFFFF"/>
                </a:solidFill>
                <a:latin typeface="Arial"/>
                <a:ea typeface="DejaVu Sans"/>
              </a:rPr>
              <a:t>31. Wat zullen wij dan van deze dingen zeggen ? Als God vóór ons is, wie zal tegen ons zijn ? </a:t>
            </a:r>
            <a:r>
              <a:rPr lang="nl-NL" sz="4400" b="1" strike="noStrike" spc="-1" dirty="0">
                <a:solidFill>
                  <a:srgbClr val="FFFFFF"/>
                </a:solidFill>
                <a:latin typeface="Arial"/>
                <a:ea typeface="DejaVu Sans"/>
              </a:rPr>
              <a:t>32. Hoe za</a:t>
            </a:r>
            <a:r>
              <a:rPr lang="nl-NL" sz="4400" b="1" spc="-1" dirty="0">
                <a:solidFill>
                  <a:srgbClr val="FFFFFF"/>
                </a:solidFill>
                <a:latin typeface="Arial"/>
                <a:ea typeface="DejaVu Sans"/>
              </a:rPr>
              <a:t>l Hij, die zelfs Zijn eigen Zoon niet gespaard, maar voor ons allen overgegeven heeft, ons met Hem ook niet alle dingen schenken ?</a:t>
            </a:r>
            <a:endParaRPr lang="nl-NL" sz="4400" b="1" strike="noStrike" spc="-1" dirty="0">
              <a:solidFill>
                <a:srgbClr val="FFFFFF"/>
              </a:solidFill>
              <a:latin typeface="Arial"/>
              <a:ea typeface="DejaVu Sans"/>
            </a:endParaRPr>
          </a:p>
        </p:txBody>
      </p:sp>
    </p:spTree>
    <p:extLst>
      <p:ext uri="{BB962C8B-B14F-4D97-AF65-F5344CB8AC3E}">
        <p14:creationId xmlns:p14="http://schemas.microsoft.com/office/powerpoint/2010/main" val="328110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77878-EA14-6701-7154-016CEC91A961}"/>
            </a:ext>
          </a:extLst>
        </p:cNvPr>
        <p:cNvGrpSpPr/>
        <p:nvPr/>
      </p:nvGrpSpPr>
      <p:grpSpPr>
        <a:xfrm>
          <a:off x="0" y="0"/>
          <a:ext cx="0" cy="0"/>
          <a:chOff x="0" y="0"/>
          <a:chExt cx="0" cy="0"/>
        </a:xfrm>
      </p:grpSpPr>
      <p:sp>
        <p:nvSpPr>
          <p:cNvPr id="56" name="CustomShape 1">
            <a:extLst>
              <a:ext uri="{FF2B5EF4-FFF2-40B4-BE49-F238E27FC236}">
                <a16:creationId xmlns:a16="http://schemas.microsoft.com/office/drawing/2014/main" id="{81B7817D-A60D-7A2D-FA85-75738392C007}"/>
              </a:ext>
            </a:extLst>
          </p:cNvPr>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l">
              <a:spcBef>
                <a:spcPts val="1875"/>
              </a:spcBef>
              <a:spcAft>
                <a:spcPts val="1125"/>
              </a:spcAft>
            </a:pPr>
            <a:r>
              <a:rPr lang="nl-NL" sz="4400" b="1" spc="-1" dirty="0">
                <a:solidFill>
                  <a:srgbClr val="FFFFFF"/>
                </a:solidFill>
                <a:latin typeface="Arial"/>
                <a:ea typeface="DejaVu Sans"/>
              </a:rPr>
              <a:t>33. Wie zal uitverkorenen Gods beschuldigen ? God is het, die rechtvaardigt;  34. wie zal veroordelen ? Christus Jezus is de gestorvene, wat meer is, de opgewekte, die ter rechterhand Gods is, die ook voor ons pleit. 35. Wie zal ons scheiden van de liefde van Christus ? </a:t>
            </a:r>
          </a:p>
        </p:txBody>
      </p:sp>
    </p:spTree>
    <p:extLst>
      <p:ext uri="{BB962C8B-B14F-4D97-AF65-F5344CB8AC3E}">
        <p14:creationId xmlns:p14="http://schemas.microsoft.com/office/powerpoint/2010/main" val="3443329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3CFC8-1B41-977E-6BE0-BFDA333536A2}"/>
            </a:ext>
          </a:extLst>
        </p:cNvPr>
        <p:cNvGrpSpPr/>
        <p:nvPr/>
      </p:nvGrpSpPr>
      <p:grpSpPr>
        <a:xfrm>
          <a:off x="0" y="0"/>
          <a:ext cx="0" cy="0"/>
          <a:chOff x="0" y="0"/>
          <a:chExt cx="0" cy="0"/>
        </a:xfrm>
      </p:grpSpPr>
      <p:sp>
        <p:nvSpPr>
          <p:cNvPr id="56" name="CustomShape 1">
            <a:extLst>
              <a:ext uri="{FF2B5EF4-FFF2-40B4-BE49-F238E27FC236}">
                <a16:creationId xmlns:a16="http://schemas.microsoft.com/office/drawing/2014/main" id="{7B36E229-DFA3-9502-13E6-D8EFE571D38D}"/>
              </a:ext>
            </a:extLst>
          </p:cNvPr>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l">
              <a:spcBef>
                <a:spcPts val="1875"/>
              </a:spcBef>
              <a:spcAft>
                <a:spcPts val="1125"/>
              </a:spcAft>
            </a:pPr>
            <a:r>
              <a:rPr lang="nl-NL" sz="4400" b="1" spc="-1" dirty="0">
                <a:solidFill>
                  <a:srgbClr val="FFFFFF"/>
                </a:solidFill>
                <a:latin typeface="Arial"/>
                <a:ea typeface="DejaVu Sans"/>
              </a:rPr>
              <a:t>Verdrukking of benauwdheid, of vervolging of honger, of naaktheid, of gevaar, of het zwaard ?  36. Gelijk geschreven staat: Om Uwentwil worden wij de ganse dag gedood, wij zijn gerekend als slachtschapen.  37. Maar in dit alles zijn wij meer dan overwinnaars door Hem, die ons heeft liefgehad.</a:t>
            </a:r>
          </a:p>
        </p:txBody>
      </p:sp>
    </p:spTree>
    <p:extLst>
      <p:ext uri="{BB962C8B-B14F-4D97-AF65-F5344CB8AC3E}">
        <p14:creationId xmlns:p14="http://schemas.microsoft.com/office/powerpoint/2010/main" val="182806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CF5B1-C590-B407-D40A-7F294E770283}"/>
            </a:ext>
          </a:extLst>
        </p:cNvPr>
        <p:cNvGrpSpPr/>
        <p:nvPr/>
      </p:nvGrpSpPr>
      <p:grpSpPr>
        <a:xfrm>
          <a:off x="0" y="0"/>
          <a:ext cx="0" cy="0"/>
          <a:chOff x="0" y="0"/>
          <a:chExt cx="0" cy="0"/>
        </a:xfrm>
      </p:grpSpPr>
      <p:sp>
        <p:nvSpPr>
          <p:cNvPr id="56" name="CustomShape 1">
            <a:extLst>
              <a:ext uri="{FF2B5EF4-FFF2-40B4-BE49-F238E27FC236}">
                <a16:creationId xmlns:a16="http://schemas.microsoft.com/office/drawing/2014/main" id="{ACFD3208-F0E0-A94F-ABF6-6E40A4B42DF4}"/>
              </a:ext>
            </a:extLst>
          </p:cNvPr>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l">
              <a:spcBef>
                <a:spcPts val="1875"/>
              </a:spcBef>
              <a:spcAft>
                <a:spcPts val="1125"/>
              </a:spcAft>
            </a:pPr>
            <a:r>
              <a:rPr lang="nl-NL" sz="4400" b="1" spc="-1" dirty="0">
                <a:solidFill>
                  <a:srgbClr val="FFFFFF"/>
                </a:solidFill>
                <a:latin typeface="Arial"/>
                <a:ea typeface="DejaVu Sans"/>
              </a:rPr>
              <a:t>38. Want ik ben verzekerd, dat noch dood noch leven, noch engelen noch machten, noch heden noch toekomst, noch krachten,  39. noch hoogte noch diepte, noch enig ander schepsel ons zal kunnen scheiden van de liefde Gods, welke is in Christus Jezus, onze Here.</a:t>
            </a:r>
          </a:p>
        </p:txBody>
      </p:sp>
    </p:spTree>
    <p:extLst>
      <p:ext uri="{BB962C8B-B14F-4D97-AF65-F5344CB8AC3E}">
        <p14:creationId xmlns:p14="http://schemas.microsoft.com/office/powerpoint/2010/main" val="447518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0" y="141120"/>
            <a:ext cx="9133560" cy="343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WK 64 : 1, 3, 5</a:t>
            </a:r>
            <a:r>
              <a:rPr lang="nl-NL" sz="4400" b="1" strike="noStrike" spc="-1" dirty="0">
                <a:solidFill>
                  <a:srgbClr val="FFFFFF"/>
                </a:solidFill>
                <a:latin typeface="Arial"/>
                <a:ea typeface="DejaVu Sans"/>
              </a:rPr>
              <a:t>. </a:t>
            </a:r>
          </a:p>
          <a:p>
            <a:pPr>
              <a:lnSpc>
                <a:spcPct val="100000"/>
              </a:lnSpc>
            </a:pPr>
            <a:r>
              <a:rPr lang="nl-NL" sz="4400" b="1" spc="-1" dirty="0">
                <a:solidFill>
                  <a:srgbClr val="FFFFFF"/>
                </a:solidFill>
                <a:latin typeface="Arial"/>
              </a:rPr>
              <a:t>Laat ons niet langer vrezen</a:t>
            </a:r>
          </a:p>
          <a:p>
            <a:pPr>
              <a:lnSpc>
                <a:spcPct val="100000"/>
              </a:lnSpc>
            </a:pPr>
            <a:r>
              <a:rPr lang="nl-NL" sz="4400" b="1" spc="-1" dirty="0">
                <a:solidFill>
                  <a:srgbClr val="FFFFFF"/>
                </a:solidFill>
                <a:latin typeface="Arial"/>
              </a:rPr>
              <a:t>voor oordeel, nood of pijn:</a:t>
            </a:r>
          </a:p>
          <a:p>
            <a:pPr>
              <a:lnSpc>
                <a:spcPct val="100000"/>
              </a:lnSpc>
            </a:pPr>
            <a:r>
              <a:rPr lang="nl-NL" sz="4400" b="1" spc="-1" dirty="0">
                <a:solidFill>
                  <a:srgbClr val="FFFFFF"/>
                </a:solidFill>
                <a:latin typeface="Arial"/>
              </a:rPr>
              <a:t>als God voor ons zal wezen</a:t>
            </a:r>
          </a:p>
          <a:p>
            <a:pPr>
              <a:lnSpc>
                <a:spcPct val="100000"/>
              </a:lnSpc>
            </a:pPr>
            <a:r>
              <a:rPr lang="nl-NL" sz="4400" b="1" spc="-1" dirty="0">
                <a:solidFill>
                  <a:srgbClr val="FFFFFF"/>
                </a:solidFill>
                <a:latin typeface="Arial"/>
              </a:rPr>
              <a:t>wie zal tegen ons zijn ?</a:t>
            </a:r>
          </a:p>
          <a:p>
            <a:pPr>
              <a:lnSpc>
                <a:spcPct val="100000"/>
              </a:lnSpc>
            </a:pPr>
            <a:r>
              <a:rPr lang="nl-NL" sz="4400" b="1" spc="-1" dirty="0">
                <a:solidFill>
                  <a:srgbClr val="FFFFFF"/>
                </a:solidFill>
                <a:latin typeface="Arial"/>
              </a:rPr>
              <a:t>Hij die zijn zoon niet spaarde,</a:t>
            </a:r>
          </a:p>
          <a:p>
            <a:pPr>
              <a:lnSpc>
                <a:spcPct val="100000"/>
              </a:lnSpc>
            </a:pPr>
            <a:r>
              <a:rPr lang="nl-NL" sz="4400" b="1" spc="-1" dirty="0">
                <a:solidFill>
                  <a:srgbClr val="FFFFFF"/>
                </a:solidFill>
                <a:latin typeface="Arial"/>
              </a:rPr>
              <a:t>in Hem verzoening geeft,</a:t>
            </a:r>
          </a:p>
          <a:p>
            <a:pPr>
              <a:lnSpc>
                <a:spcPct val="100000"/>
              </a:lnSpc>
            </a:pPr>
            <a:r>
              <a:rPr lang="nl-NL" sz="4400" b="1" spc="-1" dirty="0">
                <a:solidFill>
                  <a:srgbClr val="FFFFFF"/>
                </a:solidFill>
                <a:latin typeface="Arial"/>
              </a:rPr>
              <a:t>schenkt met Hem in genade</a:t>
            </a:r>
          </a:p>
          <a:p>
            <a:pPr>
              <a:lnSpc>
                <a:spcPct val="100000"/>
              </a:lnSpc>
            </a:pPr>
            <a:r>
              <a:rPr lang="nl-NL" sz="4400" b="1" spc="-1" dirty="0">
                <a:solidFill>
                  <a:srgbClr val="FFFFFF"/>
                </a:solidFill>
                <a:latin typeface="Arial"/>
              </a:rPr>
              <a:t>wat ieder nodig heeft.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8F715-9AED-3D0E-9769-971C6CEA14CE}"/>
            </a:ext>
          </a:extLst>
        </p:cNvPr>
        <p:cNvGrpSpPr/>
        <p:nvPr/>
      </p:nvGrpSpPr>
      <p:grpSpPr>
        <a:xfrm>
          <a:off x="0" y="0"/>
          <a:ext cx="0" cy="0"/>
          <a:chOff x="0" y="0"/>
          <a:chExt cx="0" cy="0"/>
        </a:xfrm>
      </p:grpSpPr>
      <p:sp>
        <p:nvSpPr>
          <p:cNvPr id="56" name="CustomShape 1">
            <a:extLst>
              <a:ext uri="{FF2B5EF4-FFF2-40B4-BE49-F238E27FC236}">
                <a16:creationId xmlns:a16="http://schemas.microsoft.com/office/drawing/2014/main" id="{EC9E5391-143B-3123-5556-E637C8A3CF25}"/>
              </a:ext>
            </a:extLst>
          </p:cNvPr>
          <p:cNvSpPr/>
          <p:nvPr/>
        </p:nvSpPr>
        <p:spPr>
          <a:xfrm>
            <a:off x="5400" y="0"/>
            <a:ext cx="9133560" cy="357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3. Hij bidt, ten troon verheven</a:t>
            </a:r>
          </a:p>
          <a:p>
            <a:pPr>
              <a:lnSpc>
                <a:spcPct val="100000"/>
              </a:lnSpc>
            </a:pPr>
            <a:r>
              <a:rPr lang="nl-NL" sz="4400" b="1" spc="-1" dirty="0">
                <a:solidFill>
                  <a:srgbClr val="FFFFFF"/>
                </a:solidFill>
                <a:latin typeface="Arial"/>
                <a:ea typeface="DejaVu Sans"/>
              </a:rPr>
              <a:t>aan Vaders rechterhand,</a:t>
            </a:r>
          </a:p>
          <a:p>
            <a:pPr>
              <a:lnSpc>
                <a:spcPct val="100000"/>
              </a:lnSpc>
            </a:pPr>
            <a:r>
              <a:rPr lang="nl-NL" sz="4400" b="1" spc="-1" dirty="0">
                <a:solidFill>
                  <a:srgbClr val="FFFFFF"/>
                </a:solidFill>
                <a:latin typeface="Arial"/>
                <a:ea typeface="DejaVu Sans"/>
              </a:rPr>
              <a:t>voor wie Hem zijn gegeven:</a:t>
            </a:r>
          </a:p>
          <a:p>
            <a:pPr>
              <a:lnSpc>
                <a:spcPct val="100000"/>
              </a:lnSpc>
            </a:pPr>
            <a:r>
              <a:rPr lang="nl-NL" sz="4400" b="1" spc="-1" dirty="0">
                <a:solidFill>
                  <a:srgbClr val="FFFFFF"/>
                </a:solidFill>
                <a:latin typeface="Arial"/>
                <a:ea typeface="DejaVu Sans"/>
              </a:rPr>
              <a:t>wij houden door Hem stand.</a:t>
            </a:r>
          </a:p>
          <a:p>
            <a:pPr>
              <a:lnSpc>
                <a:spcPct val="100000"/>
              </a:lnSpc>
            </a:pPr>
            <a:r>
              <a:rPr lang="nl-NL" sz="4400" b="1" spc="-1" dirty="0">
                <a:solidFill>
                  <a:srgbClr val="FFFFFF"/>
                </a:solidFill>
                <a:latin typeface="Arial"/>
                <a:ea typeface="DejaVu Sans"/>
              </a:rPr>
              <a:t>Niets kan ons van Hem scheiden,</a:t>
            </a:r>
          </a:p>
          <a:p>
            <a:pPr>
              <a:lnSpc>
                <a:spcPct val="100000"/>
              </a:lnSpc>
            </a:pPr>
            <a:r>
              <a:rPr lang="nl-NL" sz="4400" b="1" spc="-1" dirty="0">
                <a:solidFill>
                  <a:srgbClr val="FFFFFF"/>
                </a:solidFill>
                <a:latin typeface="Arial"/>
                <a:ea typeface="DejaVu Sans"/>
              </a:rPr>
              <a:t>verdrukking noch gevaar,</a:t>
            </a:r>
          </a:p>
          <a:p>
            <a:pPr>
              <a:lnSpc>
                <a:spcPct val="100000"/>
              </a:lnSpc>
            </a:pPr>
            <a:r>
              <a:rPr lang="nl-NL" sz="4400" b="1" spc="-1" dirty="0">
                <a:solidFill>
                  <a:srgbClr val="FFFFFF"/>
                </a:solidFill>
                <a:latin typeface="Arial"/>
                <a:ea typeface="DejaVu Sans"/>
              </a:rPr>
              <a:t>vervolging, nood noch lijden,</a:t>
            </a:r>
          </a:p>
          <a:p>
            <a:pPr>
              <a:lnSpc>
                <a:spcPct val="100000"/>
              </a:lnSpc>
            </a:pPr>
            <a:r>
              <a:rPr lang="nl-NL" sz="4400" b="1" spc="-1" dirty="0">
                <a:solidFill>
                  <a:srgbClr val="FFFFFF"/>
                </a:solidFill>
                <a:latin typeface="Arial"/>
                <a:ea typeface="DejaVu Sans"/>
              </a:rPr>
              <a:t>geen honger en geen zwaard. </a:t>
            </a:r>
            <a:endParaRPr lang="nl-NL" sz="4400" b="0" strike="noStrike" spc="-1" dirty="0">
              <a:latin typeface="Arial"/>
            </a:endParaRPr>
          </a:p>
        </p:txBody>
      </p:sp>
    </p:spTree>
    <p:extLst>
      <p:ext uri="{BB962C8B-B14F-4D97-AF65-F5344CB8AC3E}">
        <p14:creationId xmlns:p14="http://schemas.microsoft.com/office/powerpoint/2010/main" val="1615325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0" y="0"/>
            <a:ext cx="9133560" cy="357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5</a:t>
            </a:r>
            <a:r>
              <a:rPr lang="nl-NL" sz="4400" b="1" strike="noStrike" spc="-1" dirty="0">
                <a:solidFill>
                  <a:srgbClr val="FFFFFF"/>
                </a:solidFill>
                <a:latin typeface="Arial"/>
                <a:ea typeface="DejaVu Sans"/>
              </a:rPr>
              <a:t>. Wij zullen er van spreken</a:t>
            </a:r>
          </a:p>
          <a:p>
            <a:pPr>
              <a:lnSpc>
                <a:spcPct val="100000"/>
              </a:lnSpc>
            </a:pPr>
            <a:r>
              <a:rPr lang="nl-NL" sz="4400" b="1" spc="-1" dirty="0">
                <a:solidFill>
                  <a:srgbClr val="FFFFFF"/>
                </a:solidFill>
                <a:latin typeface="Arial"/>
                <a:ea typeface="DejaVu Sans"/>
              </a:rPr>
              <a:t>met zekerheid steeds weer:</a:t>
            </a:r>
          </a:p>
          <a:p>
            <a:pPr>
              <a:lnSpc>
                <a:spcPct val="100000"/>
              </a:lnSpc>
            </a:pPr>
            <a:r>
              <a:rPr lang="nl-NL" sz="4400" b="1" strike="noStrike" spc="-1" dirty="0">
                <a:solidFill>
                  <a:srgbClr val="FFFFFF"/>
                </a:solidFill>
                <a:latin typeface="Arial"/>
                <a:ea typeface="DejaVu Sans"/>
              </a:rPr>
              <a:t>Gods liefde is gebleken</a:t>
            </a:r>
          </a:p>
          <a:p>
            <a:pPr>
              <a:lnSpc>
                <a:spcPct val="100000"/>
              </a:lnSpc>
            </a:pPr>
            <a:r>
              <a:rPr lang="nl-NL" sz="4400" b="1" spc="-1" dirty="0">
                <a:solidFill>
                  <a:srgbClr val="FFFFFF"/>
                </a:solidFill>
                <a:latin typeface="Arial"/>
                <a:ea typeface="DejaVu Sans"/>
              </a:rPr>
              <a:t>in Christus, onze Heer.</a:t>
            </a:r>
          </a:p>
          <a:p>
            <a:pPr>
              <a:lnSpc>
                <a:spcPct val="100000"/>
              </a:lnSpc>
            </a:pPr>
            <a:r>
              <a:rPr lang="nl-NL" sz="4400" b="1" strike="noStrike" spc="-1" dirty="0">
                <a:solidFill>
                  <a:srgbClr val="FFFFFF"/>
                </a:solidFill>
                <a:latin typeface="Arial"/>
                <a:ea typeface="DejaVu Sans"/>
              </a:rPr>
              <a:t>Niets kan ons haar ontroven,</a:t>
            </a:r>
          </a:p>
          <a:p>
            <a:pPr>
              <a:lnSpc>
                <a:spcPct val="100000"/>
              </a:lnSpc>
            </a:pPr>
            <a:r>
              <a:rPr lang="nl-NL" sz="4400" b="1" spc="-1" dirty="0">
                <a:solidFill>
                  <a:srgbClr val="FFFFFF"/>
                </a:solidFill>
                <a:latin typeface="Arial"/>
                <a:ea typeface="DejaVu Sans"/>
              </a:rPr>
              <a:t>geen macht hoe hoog, hoe groot.</a:t>
            </a:r>
          </a:p>
          <a:p>
            <a:pPr>
              <a:lnSpc>
                <a:spcPct val="100000"/>
              </a:lnSpc>
            </a:pPr>
            <a:r>
              <a:rPr lang="nl-NL" sz="4400" b="1" spc="-1" dirty="0">
                <a:solidFill>
                  <a:srgbClr val="FFFFFF"/>
                </a:solidFill>
                <a:latin typeface="Arial"/>
                <a:ea typeface="DejaVu Sans"/>
              </a:rPr>
              <a:t>Zij gaat de tijd te boven</a:t>
            </a:r>
          </a:p>
          <a:p>
            <a:pPr>
              <a:lnSpc>
                <a:spcPct val="100000"/>
              </a:lnSpc>
            </a:pPr>
            <a:r>
              <a:rPr lang="nl-NL" sz="4400" b="1" spc="-1" dirty="0">
                <a:solidFill>
                  <a:srgbClr val="FFFFFF"/>
                </a:solidFill>
                <a:latin typeface="Arial"/>
                <a:ea typeface="DejaVu Sans"/>
              </a:rPr>
              <a:t>het leven en de dood.</a:t>
            </a:r>
          </a:p>
          <a:p>
            <a:pPr>
              <a:lnSpc>
                <a:spcPct val="100000"/>
              </a:lnSpc>
            </a:pPr>
            <a:endParaRPr lang="nl-NL" sz="4400" b="1" strike="noStrike" spc="-1" dirty="0">
              <a:solidFill>
                <a:srgbClr val="FFFFFF"/>
              </a:solidFill>
              <a:latin typeface="Arial"/>
              <a:ea typeface="DejaVu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nl-NL" sz="4400" b="1" spc="-1" dirty="0">
                <a:solidFill>
                  <a:srgbClr val="FFFFFF"/>
                </a:solidFill>
                <a:latin typeface="Arial"/>
              </a:rPr>
              <a:t>Verkondiging</a:t>
            </a:r>
          </a:p>
          <a:p>
            <a:pPr>
              <a:lnSpc>
                <a:spcPct val="100000"/>
              </a:lnSpc>
            </a:pPr>
            <a:endParaRPr lang="nl-NL" sz="4400" b="1" spc="-1" dirty="0">
              <a:solidFill>
                <a:srgbClr val="FFFFFF"/>
              </a:solidFill>
              <a:latin typeface="Arial"/>
            </a:endParaRPr>
          </a:p>
          <a:p>
            <a:pPr>
              <a:lnSpc>
                <a:spcPct val="100000"/>
              </a:lnSpc>
            </a:pPr>
            <a:r>
              <a:rPr lang="nl-NL" sz="4400" b="1" strike="noStrike" spc="-1" dirty="0">
                <a:solidFill>
                  <a:srgbClr val="FFFFFF"/>
                </a:solidFill>
                <a:latin typeface="Arial"/>
                <a:ea typeface="DejaVu Sans"/>
              </a:rPr>
              <a:t>   “</a:t>
            </a:r>
            <a:r>
              <a:rPr lang="nl-NL" sz="4400" b="1" spc="-1" dirty="0">
                <a:solidFill>
                  <a:srgbClr val="FFFFFF"/>
                </a:solidFill>
                <a:latin typeface="Arial"/>
                <a:ea typeface="DejaVu Sans"/>
              </a:rPr>
              <a:t>Geen grotere Liefde dan aan</a:t>
            </a:r>
          </a:p>
          <a:p>
            <a:r>
              <a:rPr lang="nl-NL" sz="4400" b="1" strike="noStrike" spc="-1" dirty="0">
                <a:solidFill>
                  <a:srgbClr val="FFFFFF"/>
                </a:solidFill>
                <a:latin typeface="Arial"/>
              </a:rPr>
              <a:t>         </a:t>
            </a:r>
            <a:r>
              <a:rPr lang="nl-NL" sz="4400" b="1" spc="-1" dirty="0">
                <a:solidFill>
                  <a:srgbClr val="FFFFFF"/>
                </a:solidFill>
                <a:latin typeface="Arial"/>
                <a:ea typeface="DejaVu Sans"/>
              </a:rPr>
              <a:t>het kruis op de heuvel</a:t>
            </a:r>
            <a:r>
              <a:rPr lang="nl-NL" sz="4400" b="1" strike="noStrike" spc="-1" dirty="0">
                <a:solidFill>
                  <a:srgbClr val="FFFFFF"/>
                </a:solidFill>
                <a:latin typeface="Arial"/>
                <a:ea typeface="DejaVu Sans"/>
              </a:rPr>
              <a:t>”</a:t>
            </a:r>
          </a:p>
          <a:p>
            <a:pPr algn="ctr">
              <a:lnSpc>
                <a:spcPct val="100000"/>
              </a:lnSpc>
            </a:pPr>
            <a:endParaRPr lang="nl-NL" sz="4400" b="0" strike="noStrike" spc="-1" dirty="0">
              <a:latin typeface="Arial"/>
            </a:endParaRPr>
          </a:p>
          <a:p>
            <a:pPr>
              <a:lnSpc>
                <a:spcPct val="100000"/>
              </a:lnSpc>
            </a:pPr>
            <a:r>
              <a:rPr lang="nl-NL" sz="4400" b="1" spc="-1" dirty="0">
                <a:solidFill>
                  <a:srgbClr val="FFFFFF"/>
                </a:solidFill>
                <a:latin typeface="Arial"/>
              </a:rPr>
              <a:t>.</a:t>
            </a:r>
            <a:endParaRPr lang="nl-NL" sz="4400" b="1" strike="noStrike" spc="-1" dirty="0">
              <a:solidFill>
                <a:srgbClr val="FFFFFF"/>
              </a:solidFill>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err="1">
                <a:solidFill>
                  <a:srgbClr val="FFFFFF"/>
                </a:solidFill>
                <a:latin typeface="Arial"/>
                <a:ea typeface="DejaVu Sans"/>
              </a:rPr>
              <a:t>LvG</a:t>
            </a:r>
            <a:r>
              <a:rPr lang="nl-NL" sz="4400" b="1" spc="-1" dirty="0">
                <a:solidFill>
                  <a:srgbClr val="FFFFFF"/>
                </a:solidFill>
                <a:latin typeface="Arial"/>
                <a:ea typeface="DejaVu Sans"/>
              </a:rPr>
              <a:t> 202 : 3, 4.</a:t>
            </a:r>
          </a:p>
          <a:p>
            <a:pPr>
              <a:lnSpc>
                <a:spcPct val="100000"/>
              </a:lnSpc>
            </a:pPr>
            <a:r>
              <a:rPr lang="nl-NL" sz="4400" b="1" strike="noStrike" spc="-1" dirty="0">
                <a:solidFill>
                  <a:srgbClr val="FFFFFF"/>
                </a:solidFill>
                <a:latin typeface="Arial"/>
              </a:rPr>
              <a:t>3. Heer , verzoener van mijn zonden,</a:t>
            </a:r>
          </a:p>
          <a:p>
            <a:pPr>
              <a:lnSpc>
                <a:spcPct val="100000"/>
              </a:lnSpc>
            </a:pPr>
            <a:r>
              <a:rPr lang="nl-NL" sz="4400" b="1" spc="-1" dirty="0">
                <a:solidFill>
                  <a:srgbClr val="FFFFFF"/>
                </a:solidFill>
                <a:latin typeface="Arial"/>
              </a:rPr>
              <a:t>Heiland, die mij hebt gezocht,</a:t>
            </a:r>
          </a:p>
          <a:p>
            <a:pPr>
              <a:lnSpc>
                <a:spcPct val="100000"/>
              </a:lnSpc>
            </a:pPr>
            <a:r>
              <a:rPr lang="nl-NL" sz="4400" b="1" spc="-1" dirty="0">
                <a:solidFill>
                  <a:srgbClr val="FFFFFF"/>
                </a:solidFill>
                <a:latin typeface="Arial"/>
              </a:rPr>
              <a:t>d</a:t>
            </a:r>
            <a:r>
              <a:rPr lang="nl-NL" sz="4400" b="1" strike="noStrike" spc="-1" dirty="0">
                <a:solidFill>
                  <a:srgbClr val="FFFFFF"/>
                </a:solidFill>
                <a:latin typeface="Arial"/>
              </a:rPr>
              <a:t>ie mijn banden hebt ontbonden</a:t>
            </a:r>
          </a:p>
          <a:p>
            <a:pPr>
              <a:lnSpc>
                <a:spcPct val="100000"/>
              </a:lnSpc>
            </a:pPr>
            <a:r>
              <a:rPr lang="nl-NL" sz="4400" b="1" spc="-1" dirty="0">
                <a:solidFill>
                  <a:srgbClr val="FFFFFF"/>
                </a:solidFill>
                <a:latin typeface="Arial"/>
              </a:rPr>
              <a:t>en voor God mij vrijgekocht,</a:t>
            </a:r>
          </a:p>
          <a:p>
            <a:pPr>
              <a:lnSpc>
                <a:spcPct val="100000"/>
              </a:lnSpc>
            </a:pPr>
            <a:r>
              <a:rPr lang="nl-NL" sz="4400" b="1" strike="noStrike" spc="-1" dirty="0">
                <a:solidFill>
                  <a:srgbClr val="FFFFFF"/>
                </a:solidFill>
                <a:latin typeface="Arial"/>
              </a:rPr>
              <a:t>eens, onrein, in schuld verloren,</a:t>
            </a:r>
          </a:p>
          <a:p>
            <a:pPr>
              <a:lnSpc>
                <a:spcPct val="100000"/>
              </a:lnSpc>
            </a:pPr>
            <a:r>
              <a:rPr lang="nl-NL" sz="4400" b="1" spc="-1" dirty="0">
                <a:solidFill>
                  <a:srgbClr val="FFFFFF"/>
                </a:solidFill>
                <a:latin typeface="Arial"/>
              </a:rPr>
              <a:t>ben ik door Uw Geest herboren.</a:t>
            </a:r>
          </a:p>
          <a:p>
            <a:pPr>
              <a:lnSpc>
                <a:spcPct val="100000"/>
              </a:lnSpc>
            </a:pPr>
            <a:r>
              <a:rPr lang="nl-NL" sz="4400" b="1" strike="noStrike" spc="-1" dirty="0">
                <a:solidFill>
                  <a:srgbClr val="FFFFFF"/>
                </a:solidFill>
                <a:latin typeface="Arial"/>
              </a:rPr>
              <a:t>Heel mijn hart breng</a:t>
            </a:r>
            <a:r>
              <a:rPr lang="nl-NL" sz="4400" b="1" spc="-1" dirty="0">
                <a:solidFill>
                  <a:srgbClr val="FFFFFF"/>
                </a:solidFill>
                <a:latin typeface="Arial"/>
              </a:rPr>
              <a:t>t U o Heer</a:t>
            </a:r>
          </a:p>
          <a:p>
            <a:pPr>
              <a:lnSpc>
                <a:spcPct val="100000"/>
              </a:lnSpc>
            </a:pPr>
            <a:r>
              <a:rPr lang="nl-NL" sz="4400" b="1" strike="noStrike" spc="-1" dirty="0">
                <a:solidFill>
                  <a:srgbClr val="FFFFFF"/>
                </a:solidFill>
                <a:latin typeface="Arial"/>
              </a:rPr>
              <a:t>Daarvoor eeuwig dank en eer.</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19F9D-464D-D997-D959-1B028C2AACE5}"/>
            </a:ext>
          </a:extLst>
        </p:cNvPr>
        <p:cNvGrpSpPr/>
        <p:nvPr/>
      </p:nvGrpSpPr>
      <p:grpSpPr>
        <a:xfrm>
          <a:off x="0" y="0"/>
          <a:ext cx="0" cy="0"/>
          <a:chOff x="0" y="0"/>
          <a:chExt cx="0" cy="0"/>
        </a:xfrm>
      </p:grpSpPr>
      <p:sp>
        <p:nvSpPr>
          <p:cNvPr id="60" name="CustomShape 1">
            <a:extLst>
              <a:ext uri="{FF2B5EF4-FFF2-40B4-BE49-F238E27FC236}">
                <a16:creationId xmlns:a16="http://schemas.microsoft.com/office/drawing/2014/main" id="{53527653-E0AF-1707-7194-876FE9B76B8A}"/>
              </a:ext>
            </a:extLst>
          </p:cNvPr>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4. Dank, mijn Heiland., voor Uw lijden,</a:t>
            </a:r>
          </a:p>
          <a:p>
            <a:pPr>
              <a:lnSpc>
                <a:spcPct val="100000"/>
              </a:lnSpc>
            </a:pPr>
            <a:r>
              <a:rPr lang="nl-NL" sz="4400" b="1" spc="-1" dirty="0">
                <a:solidFill>
                  <a:srgbClr val="FFFFFF"/>
                </a:solidFill>
                <a:latin typeface="Arial"/>
              </a:rPr>
              <a:t>v</a:t>
            </a:r>
            <a:r>
              <a:rPr lang="nl-NL" sz="4400" b="1" strike="noStrike" spc="-1" dirty="0">
                <a:solidFill>
                  <a:srgbClr val="FFFFFF"/>
                </a:solidFill>
                <a:latin typeface="Arial"/>
              </a:rPr>
              <a:t>oor Uw </a:t>
            </a:r>
            <a:r>
              <a:rPr lang="nl-NL" sz="4400" b="1" strike="noStrike" spc="-1" dirty="0" err="1">
                <a:solidFill>
                  <a:srgbClr val="FFFFFF"/>
                </a:solidFill>
                <a:latin typeface="Arial"/>
              </a:rPr>
              <a:t>bitt’re</a:t>
            </a:r>
            <a:r>
              <a:rPr lang="nl-NL" sz="4400" b="1" strike="noStrike" spc="-1" dirty="0">
                <a:solidFill>
                  <a:srgbClr val="FFFFFF"/>
                </a:solidFill>
                <a:latin typeface="Arial"/>
              </a:rPr>
              <a:t>, bange nood,</a:t>
            </a:r>
          </a:p>
          <a:p>
            <a:pPr>
              <a:lnSpc>
                <a:spcPct val="100000"/>
              </a:lnSpc>
            </a:pPr>
            <a:r>
              <a:rPr lang="nl-NL" sz="4400" b="1" spc="-1" dirty="0">
                <a:solidFill>
                  <a:srgbClr val="FFFFFF"/>
                </a:solidFill>
                <a:latin typeface="Arial"/>
              </a:rPr>
              <a:t>voor Uw heilig, biddend strijden</a:t>
            </a:r>
          </a:p>
          <a:p>
            <a:pPr>
              <a:lnSpc>
                <a:spcPct val="100000"/>
              </a:lnSpc>
            </a:pPr>
            <a:r>
              <a:rPr lang="nl-NL" sz="4400" b="1" spc="-1" dirty="0">
                <a:solidFill>
                  <a:srgbClr val="FFFFFF"/>
                </a:solidFill>
                <a:latin typeface="Arial"/>
              </a:rPr>
              <a:t>v</a:t>
            </a:r>
            <a:r>
              <a:rPr lang="nl-NL" sz="4400" b="1" strike="noStrike" spc="-1" dirty="0">
                <a:solidFill>
                  <a:srgbClr val="FFFFFF"/>
                </a:solidFill>
                <a:latin typeface="Arial"/>
              </a:rPr>
              <a:t>oor Uw trouw tot in de dood !</a:t>
            </a:r>
          </a:p>
          <a:p>
            <a:pPr>
              <a:lnSpc>
                <a:spcPct val="100000"/>
              </a:lnSpc>
            </a:pPr>
            <a:r>
              <a:rPr lang="nl-NL" sz="4400" b="1" spc="-1" dirty="0">
                <a:solidFill>
                  <a:srgbClr val="FFFFFF"/>
                </a:solidFill>
                <a:latin typeface="Arial"/>
              </a:rPr>
              <a:t>Voor de wonden, U geslagen</a:t>
            </a:r>
          </a:p>
          <a:p>
            <a:pPr>
              <a:lnSpc>
                <a:spcPct val="100000"/>
              </a:lnSpc>
            </a:pPr>
            <a:r>
              <a:rPr lang="nl-NL" sz="4400" b="1" spc="-1" dirty="0">
                <a:solidFill>
                  <a:srgbClr val="FFFFFF"/>
                </a:solidFill>
                <a:latin typeface="Arial"/>
              </a:rPr>
              <a:t>v</a:t>
            </a:r>
            <a:r>
              <a:rPr lang="nl-NL" sz="4400" b="1" strike="noStrike" spc="-1" dirty="0">
                <a:solidFill>
                  <a:srgbClr val="FFFFFF"/>
                </a:solidFill>
                <a:latin typeface="Arial"/>
              </a:rPr>
              <a:t>oor het kruis door, U gedragen</a:t>
            </a:r>
          </a:p>
          <a:p>
            <a:pPr>
              <a:lnSpc>
                <a:spcPct val="100000"/>
              </a:lnSpc>
            </a:pPr>
            <a:r>
              <a:rPr lang="nl-NL" sz="4400" b="1" spc="-1" dirty="0">
                <a:solidFill>
                  <a:srgbClr val="FFFFFF"/>
                </a:solidFill>
                <a:latin typeface="Arial"/>
              </a:rPr>
              <a:t>Voor al ’t heil, aan mij geschied,</a:t>
            </a:r>
          </a:p>
          <a:p>
            <a:pPr>
              <a:lnSpc>
                <a:spcPct val="100000"/>
              </a:lnSpc>
            </a:pPr>
            <a:r>
              <a:rPr lang="nl-NL" sz="4400" b="1" spc="-1" dirty="0">
                <a:solidFill>
                  <a:srgbClr val="FFFFFF"/>
                </a:solidFill>
                <a:latin typeface="Arial"/>
              </a:rPr>
              <a:t>Klinkt in eeuwigheid mijn lied. </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extLst>
      <p:ext uri="{BB962C8B-B14F-4D97-AF65-F5344CB8AC3E}">
        <p14:creationId xmlns:p14="http://schemas.microsoft.com/office/powerpoint/2010/main" val="147017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01629-5800-13F1-619E-04C588E8BB46}"/>
            </a:ext>
          </a:extLst>
        </p:cNvPr>
        <p:cNvGrpSpPr/>
        <p:nvPr/>
      </p:nvGrpSpPr>
      <p:grpSpPr>
        <a:xfrm>
          <a:off x="0" y="0"/>
          <a:ext cx="0" cy="0"/>
          <a:chOff x="0" y="0"/>
          <a:chExt cx="0" cy="0"/>
        </a:xfrm>
      </p:grpSpPr>
      <p:sp>
        <p:nvSpPr>
          <p:cNvPr id="40" name="CustomShape 1">
            <a:extLst>
              <a:ext uri="{FF2B5EF4-FFF2-40B4-BE49-F238E27FC236}">
                <a16:creationId xmlns:a16="http://schemas.microsoft.com/office/drawing/2014/main" id="{64E268D3-3360-955D-B452-C465B3E175AC}"/>
              </a:ext>
            </a:extLst>
          </p:cNvPr>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      Welkom  en  Mededelingen</a:t>
            </a:r>
          </a:p>
          <a:p>
            <a:pPr>
              <a:lnSpc>
                <a:spcPct val="100000"/>
              </a:lnSpc>
            </a:pPr>
            <a:r>
              <a:rPr lang="nl-NL" sz="4400" b="0" strike="noStrike" spc="-1" dirty="0">
                <a:solidFill>
                  <a:srgbClr val="FFFFFF"/>
                </a:solidFill>
                <a:latin typeface="Arial"/>
                <a:ea typeface="DejaVu Sans"/>
              </a:rPr>
              <a:t>	</a:t>
            </a:r>
            <a:endParaRPr lang="nl-NL" sz="4400" b="0" strike="noStrike" spc="-1" dirty="0">
              <a:latin typeface="Arial"/>
            </a:endParaRPr>
          </a:p>
        </p:txBody>
      </p:sp>
    </p:spTree>
    <p:extLst>
      <p:ext uri="{BB962C8B-B14F-4D97-AF65-F5344CB8AC3E}">
        <p14:creationId xmlns:p14="http://schemas.microsoft.com/office/powerpoint/2010/main" val="1068866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998D-4E75-BE61-6F57-7E74F6CE85E0}"/>
            </a:ext>
          </a:extLst>
        </p:cNvPr>
        <p:cNvGrpSpPr/>
        <p:nvPr/>
      </p:nvGrpSpPr>
      <p:grpSpPr>
        <a:xfrm>
          <a:off x="0" y="0"/>
          <a:ext cx="0" cy="0"/>
          <a:chOff x="0" y="0"/>
          <a:chExt cx="0" cy="0"/>
        </a:xfrm>
      </p:grpSpPr>
      <p:sp>
        <p:nvSpPr>
          <p:cNvPr id="60" name="CustomShape 1">
            <a:extLst>
              <a:ext uri="{FF2B5EF4-FFF2-40B4-BE49-F238E27FC236}">
                <a16:creationId xmlns:a16="http://schemas.microsoft.com/office/drawing/2014/main" id="{451C1748-DBF5-6570-F59C-C37125EF3426}"/>
              </a:ext>
            </a:extLst>
          </p:cNvPr>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WK 476 : 4, 5.</a:t>
            </a:r>
          </a:p>
          <a:p>
            <a:pPr>
              <a:lnSpc>
                <a:spcPct val="100000"/>
              </a:lnSpc>
            </a:pPr>
            <a:r>
              <a:rPr lang="nl-NL" sz="4400" b="1" spc="-1" dirty="0">
                <a:solidFill>
                  <a:srgbClr val="FFFFFF"/>
                </a:solidFill>
                <a:latin typeface="Arial"/>
              </a:rPr>
              <a:t>4</a:t>
            </a:r>
            <a:r>
              <a:rPr lang="nl-NL" sz="4400" b="1" strike="noStrike" spc="-1" dirty="0">
                <a:solidFill>
                  <a:srgbClr val="FFFFFF"/>
                </a:solidFill>
                <a:latin typeface="Arial"/>
              </a:rPr>
              <a:t>. U, Christus, onze Heer, bekleed met majesteit,</a:t>
            </a:r>
          </a:p>
          <a:p>
            <a:pPr>
              <a:lnSpc>
                <a:spcPct val="100000"/>
              </a:lnSpc>
            </a:pPr>
            <a:r>
              <a:rPr lang="nl-NL" sz="4400" b="1" spc="-1" dirty="0">
                <a:solidFill>
                  <a:srgbClr val="FFFFFF"/>
                </a:solidFill>
                <a:latin typeface="Arial"/>
              </a:rPr>
              <a:t>des Vaders een-ge Zoon, zij lof in eeuwigheid !</a:t>
            </a:r>
          </a:p>
          <a:p>
            <a:pPr>
              <a:lnSpc>
                <a:spcPct val="100000"/>
              </a:lnSpc>
            </a:pPr>
            <a:r>
              <a:rPr lang="nl-NL" sz="4400" b="1" strike="noStrike" spc="-1" dirty="0">
                <a:solidFill>
                  <a:srgbClr val="FFFFFF"/>
                </a:solidFill>
                <a:latin typeface="Arial"/>
              </a:rPr>
              <a:t>De </a:t>
            </a:r>
            <a:r>
              <a:rPr lang="nl-NL" sz="4400" b="1" spc="-1" dirty="0">
                <a:solidFill>
                  <a:srgbClr val="FFFFFF"/>
                </a:solidFill>
                <a:latin typeface="Arial"/>
              </a:rPr>
              <a:t>mensheid lag in schuld en vloek voor God verloren:</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extLst>
      <p:ext uri="{BB962C8B-B14F-4D97-AF65-F5344CB8AC3E}">
        <p14:creationId xmlns:p14="http://schemas.microsoft.com/office/powerpoint/2010/main" val="2242788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700E7-E155-0887-4799-A77ED868DCD3}"/>
            </a:ext>
          </a:extLst>
        </p:cNvPr>
        <p:cNvGrpSpPr/>
        <p:nvPr/>
      </p:nvGrpSpPr>
      <p:grpSpPr>
        <a:xfrm>
          <a:off x="0" y="0"/>
          <a:ext cx="0" cy="0"/>
          <a:chOff x="0" y="0"/>
          <a:chExt cx="0" cy="0"/>
        </a:xfrm>
      </p:grpSpPr>
      <p:sp>
        <p:nvSpPr>
          <p:cNvPr id="60" name="CustomShape 1">
            <a:extLst>
              <a:ext uri="{FF2B5EF4-FFF2-40B4-BE49-F238E27FC236}">
                <a16:creationId xmlns:a16="http://schemas.microsoft.com/office/drawing/2014/main" id="{1238A88A-CABC-0DE7-A301-03331A19E8C1}"/>
              </a:ext>
            </a:extLst>
          </p:cNvPr>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Gij hebt, de mens tot heil, de schoot der maagd verkoren.</a:t>
            </a:r>
          </a:p>
          <a:p>
            <a:pPr>
              <a:lnSpc>
                <a:spcPct val="100000"/>
              </a:lnSpc>
            </a:pPr>
            <a:r>
              <a:rPr lang="nl-NL" sz="4400" b="1" strike="noStrike" spc="-1" dirty="0">
                <a:solidFill>
                  <a:srgbClr val="FFFFFF"/>
                </a:solidFill>
                <a:latin typeface="Arial"/>
              </a:rPr>
              <a:t>Gij hebt aan ‘t kruis voor ons    de dood zijn macht ontnomen</a:t>
            </a:r>
          </a:p>
          <a:p>
            <a:pPr>
              <a:lnSpc>
                <a:spcPct val="100000"/>
              </a:lnSpc>
            </a:pPr>
            <a:r>
              <a:rPr lang="nl-NL" sz="4400" b="1" spc="-1" dirty="0">
                <a:solidFill>
                  <a:srgbClr val="FFFFFF"/>
                </a:solidFill>
                <a:latin typeface="Arial"/>
              </a:rPr>
              <a:t>en ons de weg gebaand om tot Gods rijk te komen.</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extLst>
      <p:ext uri="{BB962C8B-B14F-4D97-AF65-F5344CB8AC3E}">
        <p14:creationId xmlns:p14="http://schemas.microsoft.com/office/powerpoint/2010/main" val="389650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5. Gij zit in heerlijkheid aan ‘s Vaders rechterhand,</a:t>
            </a:r>
          </a:p>
          <a:p>
            <a:pPr>
              <a:lnSpc>
                <a:spcPct val="100000"/>
              </a:lnSpc>
            </a:pPr>
            <a:r>
              <a:rPr lang="nl-NL" sz="4400" b="1" spc="-1" dirty="0">
                <a:solidFill>
                  <a:srgbClr val="FFFFFF"/>
                </a:solidFill>
                <a:latin typeface="Arial"/>
                <a:ea typeface="DejaVu Sans"/>
              </a:rPr>
              <a:t>tot Gij als Rechter eens de laatste vierschaar spant.</a:t>
            </a:r>
          </a:p>
          <a:p>
            <a:pPr>
              <a:lnSpc>
                <a:spcPct val="100000"/>
              </a:lnSpc>
            </a:pPr>
            <a:r>
              <a:rPr lang="nl-NL" sz="4400" b="1" strike="noStrike" spc="-1" dirty="0">
                <a:solidFill>
                  <a:srgbClr val="FFFFFF"/>
                </a:solidFill>
                <a:latin typeface="Arial"/>
                <a:ea typeface="DejaVu Sans"/>
              </a:rPr>
              <a:t>Laa</a:t>
            </a:r>
            <a:r>
              <a:rPr lang="nl-NL" sz="4400" b="1" spc="-1" dirty="0">
                <a:solidFill>
                  <a:srgbClr val="FFFFFF"/>
                </a:solidFill>
                <a:latin typeface="Arial"/>
                <a:ea typeface="DejaVu Sans"/>
              </a:rPr>
              <a:t>t nimmer in de nood Uw bijstand ons ontberen,</a:t>
            </a:r>
            <a:r>
              <a:rPr lang="nl-NL" sz="4400" b="1" strike="noStrike" spc="-1" dirty="0">
                <a:solidFill>
                  <a:srgbClr val="FFFFFF"/>
                </a:solidFill>
                <a:latin typeface="Arial"/>
                <a:ea typeface="DejaVu Sans"/>
              </a:rPr>
              <a:t> </a:t>
            </a:r>
            <a:endParaRPr lang="nl-NL" sz="4400" b="0" strike="noStrike" spc="-1" dirty="0">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894DA-4894-4449-0DAA-F0D252898840}"/>
            </a:ext>
          </a:extLst>
        </p:cNvPr>
        <p:cNvGrpSpPr/>
        <p:nvPr/>
      </p:nvGrpSpPr>
      <p:grpSpPr>
        <a:xfrm>
          <a:off x="0" y="0"/>
          <a:ext cx="0" cy="0"/>
          <a:chOff x="0" y="0"/>
          <a:chExt cx="0" cy="0"/>
        </a:xfrm>
      </p:grpSpPr>
      <p:sp>
        <p:nvSpPr>
          <p:cNvPr id="61" name="CustomShape 1">
            <a:extLst>
              <a:ext uri="{FF2B5EF4-FFF2-40B4-BE49-F238E27FC236}">
                <a16:creationId xmlns:a16="http://schemas.microsoft.com/office/drawing/2014/main" id="{F9ABD97F-02FC-FF17-0F24-9296E2C7E456}"/>
              </a:ext>
            </a:extLst>
          </p:cNvPr>
          <p:cNvSpPr/>
          <p:nvPr/>
        </p:nvSpPr>
        <p:spPr>
          <a:xfrm>
            <a:off x="0" y="0"/>
            <a:ext cx="9133560" cy="47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rPr>
              <a:t>Gij kocht ons met Uw bloed, blijf, Heiland, ons regeren,</a:t>
            </a:r>
          </a:p>
          <a:p>
            <a:pPr>
              <a:lnSpc>
                <a:spcPct val="100000"/>
              </a:lnSpc>
            </a:pPr>
            <a:r>
              <a:rPr lang="nl-NL" sz="4400" b="1" spc="-1" dirty="0">
                <a:solidFill>
                  <a:srgbClr val="FFFFFF"/>
                </a:solidFill>
                <a:latin typeface="Arial"/>
              </a:rPr>
              <a:t>w</a:t>
            </a:r>
            <a:r>
              <a:rPr lang="nl-NL" sz="4400" b="1" strike="noStrike" spc="-1" dirty="0">
                <a:solidFill>
                  <a:srgbClr val="FFFFFF"/>
                </a:solidFill>
                <a:latin typeface="Arial"/>
              </a:rPr>
              <a:t>il door Uw koningsmacht Uw erfdeel trouw bewaren,</a:t>
            </a:r>
          </a:p>
          <a:p>
            <a:pPr>
              <a:lnSpc>
                <a:spcPct val="100000"/>
              </a:lnSpc>
            </a:pPr>
            <a:r>
              <a:rPr lang="nl-NL" sz="4400" b="1" spc="-1" dirty="0">
                <a:solidFill>
                  <a:srgbClr val="FFFFFF"/>
                </a:solidFill>
                <a:latin typeface="Arial"/>
              </a:rPr>
              <a:t>en met Uw heilig volk ons voor Uw troon vergaren.</a:t>
            </a:r>
            <a:endParaRPr lang="nl-NL" sz="4400" b="0" strike="noStrike" spc="-1" dirty="0">
              <a:latin typeface="Arial"/>
            </a:endParaRPr>
          </a:p>
        </p:txBody>
      </p:sp>
    </p:spTree>
    <p:extLst>
      <p:ext uri="{BB962C8B-B14F-4D97-AF65-F5344CB8AC3E}">
        <p14:creationId xmlns:p14="http://schemas.microsoft.com/office/powerpoint/2010/main" val="2321249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0" y="141120"/>
            <a:ext cx="9133560" cy="343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r>
              <a:rPr lang="nl-NL" sz="4400" b="1" strike="noStrike" spc="-1" dirty="0">
                <a:solidFill>
                  <a:srgbClr val="FFFFFF"/>
                </a:solidFill>
                <a:latin typeface="Arial"/>
                <a:ea typeface="DejaVu Sans"/>
              </a:rPr>
              <a:t>       Dankgebed en Voorbeden</a:t>
            </a: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0" y="141120"/>
            <a:ext cx="9133560" cy="343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r>
              <a:rPr lang="nl-NL" sz="4400" b="1" strike="noStrike" spc="-1" dirty="0">
                <a:solidFill>
                  <a:srgbClr val="FFFFFF"/>
                </a:solidFill>
                <a:latin typeface="Arial"/>
                <a:ea typeface="DejaVu Sans"/>
              </a:rPr>
              <a:t>           Collecte + Orgelspel</a:t>
            </a: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65FBD-BF7D-F6D5-16E3-81CB9D092264}"/>
            </a:ext>
          </a:extLst>
        </p:cNvPr>
        <p:cNvGrpSpPr/>
        <p:nvPr/>
      </p:nvGrpSpPr>
      <p:grpSpPr>
        <a:xfrm>
          <a:off x="0" y="0"/>
          <a:ext cx="0" cy="0"/>
          <a:chOff x="0" y="0"/>
          <a:chExt cx="0" cy="0"/>
        </a:xfrm>
      </p:grpSpPr>
      <p:sp>
        <p:nvSpPr>
          <p:cNvPr id="78" name="CustomShape 1">
            <a:extLst>
              <a:ext uri="{FF2B5EF4-FFF2-40B4-BE49-F238E27FC236}">
                <a16:creationId xmlns:a16="http://schemas.microsoft.com/office/drawing/2014/main" id="{8759F769-400B-EB28-1369-DD162C72EC0A}"/>
              </a:ext>
            </a:extLst>
          </p:cNvPr>
          <p:cNvSpPr/>
          <p:nvPr/>
        </p:nvSpPr>
        <p:spPr>
          <a:xfrm>
            <a:off x="0" y="141120"/>
            <a:ext cx="9133560" cy="343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endParaRPr lang="nl-NL" sz="1800" b="0" strike="noStrike" spc="-1" dirty="0">
              <a:latin typeface="Arial"/>
            </a:endParaRPr>
          </a:p>
          <a:p>
            <a:pPr>
              <a:lnSpc>
                <a:spcPct val="100000"/>
              </a:lnSpc>
            </a:pPr>
            <a:r>
              <a:rPr lang="nl-NL" sz="4400" b="1" strike="noStrike" spc="-1" dirty="0">
                <a:solidFill>
                  <a:srgbClr val="FFFFFF"/>
                </a:solidFill>
                <a:latin typeface="Arial"/>
                <a:ea typeface="DejaVu Sans"/>
              </a:rPr>
              <a:t>            Geloofsbelijdenis</a:t>
            </a:r>
          </a:p>
          <a:p>
            <a:pPr>
              <a:lnSpc>
                <a:spcPct val="100000"/>
              </a:lnSpc>
            </a:pPr>
            <a:endParaRPr lang="nl-NL" sz="4400" b="1" spc="-1" dirty="0">
              <a:solidFill>
                <a:srgbClr val="FFFFFF"/>
              </a:solidFill>
              <a:latin typeface="Arial"/>
            </a:endParaRPr>
          </a:p>
          <a:p>
            <a:pPr>
              <a:lnSpc>
                <a:spcPct val="100000"/>
              </a:lnSpc>
            </a:pPr>
            <a:r>
              <a:rPr lang="nl-NL" sz="4400" b="1" strike="noStrike" spc="-1" dirty="0">
                <a:solidFill>
                  <a:srgbClr val="FFFFFF"/>
                </a:solidFill>
                <a:latin typeface="Arial"/>
              </a:rPr>
              <a:t>     </a:t>
            </a:r>
            <a:endParaRPr lang="nl-NL" sz="4400" b="0" strike="noStrike" spc="-1" dirty="0">
              <a:latin typeface="Arial"/>
            </a:endParaRPr>
          </a:p>
        </p:txBody>
      </p:sp>
    </p:spTree>
    <p:extLst>
      <p:ext uri="{BB962C8B-B14F-4D97-AF65-F5344CB8AC3E}">
        <p14:creationId xmlns:p14="http://schemas.microsoft.com/office/powerpoint/2010/main" val="1931870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0" y="0"/>
            <a:ext cx="9133560" cy="357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err="1">
                <a:solidFill>
                  <a:srgbClr val="FFFFFF"/>
                </a:solidFill>
                <a:latin typeface="Arial"/>
                <a:ea typeface="DejaVu Sans"/>
              </a:rPr>
              <a:t>JdH</a:t>
            </a:r>
            <a:r>
              <a:rPr lang="nl-NL" sz="4400" b="1" strike="noStrike" spc="-1" dirty="0">
                <a:solidFill>
                  <a:srgbClr val="FFFFFF"/>
                </a:solidFill>
                <a:latin typeface="Arial"/>
                <a:ea typeface="DejaVu Sans"/>
              </a:rPr>
              <a:t> 200 : 1, 2, 3.</a:t>
            </a:r>
          </a:p>
          <a:p>
            <a:pPr>
              <a:lnSpc>
                <a:spcPct val="100000"/>
              </a:lnSpc>
            </a:pPr>
            <a:endParaRPr lang="nl-NL" sz="4400" b="1" strike="noStrike" spc="-1" dirty="0">
              <a:solidFill>
                <a:srgbClr val="FFFFFF"/>
              </a:solidFill>
              <a:latin typeface="Arial"/>
              <a:ea typeface="DejaVu Sans"/>
            </a:endParaRPr>
          </a:p>
          <a:p>
            <a:pPr>
              <a:lnSpc>
                <a:spcPct val="100000"/>
              </a:lnSpc>
            </a:pPr>
            <a:r>
              <a:rPr lang="nl-NL" sz="4400" b="1" spc="-1" dirty="0">
                <a:solidFill>
                  <a:srgbClr val="FFFFFF"/>
                </a:solidFill>
                <a:latin typeface="Arial"/>
              </a:rPr>
              <a:t>1. O welk een macht heeft Uwe liefde, </a:t>
            </a:r>
          </a:p>
          <a:p>
            <a:pPr>
              <a:lnSpc>
                <a:spcPct val="100000"/>
              </a:lnSpc>
            </a:pPr>
            <a:r>
              <a:rPr lang="nl-NL" sz="4400" b="1" spc="-1" dirty="0">
                <a:solidFill>
                  <a:srgbClr val="FFFFFF"/>
                </a:solidFill>
                <a:latin typeface="Arial"/>
              </a:rPr>
              <a:t>door Jezus mij geopenbaard,</a:t>
            </a:r>
          </a:p>
          <a:p>
            <a:pPr>
              <a:lnSpc>
                <a:spcPct val="100000"/>
              </a:lnSpc>
            </a:pPr>
            <a:r>
              <a:rPr lang="nl-NL" sz="4400" b="1" spc="-1" dirty="0">
                <a:solidFill>
                  <a:srgbClr val="FFFFFF"/>
                </a:solidFill>
                <a:latin typeface="Arial"/>
              </a:rPr>
              <a:t>d</a:t>
            </a:r>
            <a:r>
              <a:rPr lang="nl-NL" sz="4400" b="1" strike="noStrike" spc="-1" dirty="0">
                <a:solidFill>
                  <a:srgbClr val="FFFFFF"/>
                </a:solidFill>
                <a:latin typeface="Arial"/>
              </a:rPr>
              <a:t>ie Hij hoe snood me</a:t>
            </a:r>
            <a:r>
              <a:rPr lang="nl-NL" sz="4400" b="1" spc="-1" dirty="0">
                <a:solidFill>
                  <a:srgbClr val="FFFFFF"/>
                </a:solidFill>
                <a:latin typeface="Arial"/>
              </a:rPr>
              <a:t>n Hem ook griefde</a:t>
            </a:r>
            <a:endParaRPr lang="nl-NL" sz="4400" b="0" strike="noStrike" spc="-1" dirty="0">
              <a:latin typeface="Arial"/>
            </a:endParaRPr>
          </a:p>
          <a:p>
            <a:pPr>
              <a:lnSpc>
                <a:spcPct val="100000"/>
              </a:lnSpc>
            </a:pPr>
            <a:endParaRPr lang="nl-NL" sz="4400" b="1" strike="noStrike" spc="-1" dirty="0">
              <a:solidFill>
                <a:srgbClr val="FFFFFF"/>
              </a:solidFill>
              <a:latin typeface="Arial"/>
              <a:ea typeface="DejaVu Sans"/>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B7419-0508-DD56-B0AD-CA54A0ADC0ED}"/>
            </a:ext>
          </a:extLst>
        </p:cNvPr>
        <p:cNvGrpSpPr/>
        <p:nvPr/>
      </p:nvGrpSpPr>
      <p:grpSpPr>
        <a:xfrm>
          <a:off x="0" y="0"/>
          <a:ext cx="0" cy="0"/>
          <a:chOff x="0" y="0"/>
          <a:chExt cx="0" cy="0"/>
        </a:xfrm>
      </p:grpSpPr>
      <p:sp>
        <p:nvSpPr>
          <p:cNvPr id="80" name="CustomShape 1">
            <a:extLst>
              <a:ext uri="{FF2B5EF4-FFF2-40B4-BE49-F238E27FC236}">
                <a16:creationId xmlns:a16="http://schemas.microsoft.com/office/drawing/2014/main" id="{F2CC276D-691D-126F-BA28-D59946326EBC}"/>
              </a:ext>
            </a:extLst>
          </p:cNvPr>
          <p:cNvSpPr/>
          <p:nvPr/>
        </p:nvSpPr>
        <p:spPr>
          <a:xfrm>
            <a:off x="0" y="0"/>
            <a:ext cx="9133560" cy="357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a</a:t>
            </a:r>
            <a:r>
              <a:rPr lang="nl-NL" sz="4400" b="1" strike="noStrike" spc="-1" dirty="0">
                <a:solidFill>
                  <a:srgbClr val="FFFFFF"/>
                </a:solidFill>
                <a:latin typeface="Arial"/>
                <a:ea typeface="DejaVu Sans"/>
              </a:rPr>
              <a:t>an </a:t>
            </a:r>
            <a:r>
              <a:rPr lang="nl-NL" sz="4400" b="1" strike="noStrike" spc="-1" dirty="0" err="1">
                <a:solidFill>
                  <a:srgbClr val="FFFFFF"/>
                </a:solidFill>
                <a:latin typeface="Arial"/>
                <a:ea typeface="DejaVu Sans"/>
              </a:rPr>
              <a:t>haat’ren</a:t>
            </a:r>
            <a:r>
              <a:rPr lang="nl-NL" sz="4400" b="1" strike="noStrike" spc="-1" dirty="0">
                <a:solidFill>
                  <a:srgbClr val="FFFFFF"/>
                </a:solidFill>
                <a:latin typeface="Arial"/>
                <a:ea typeface="DejaVu Sans"/>
              </a:rPr>
              <a:t> zelfs niet heeft gespaard.</a:t>
            </a:r>
          </a:p>
          <a:p>
            <a:pPr>
              <a:lnSpc>
                <a:spcPct val="100000"/>
              </a:lnSpc>
            </a:pPr>
            <a:r>
              <a:rPr lang="nl-NL" sz="4400" b="1" spc="-1" dirty="0">
                <a:solidFill>
                  <a:srgbClr val="FFFFFF"/>
                </a:solidFill>
                <a:latin typeface="Arial"/>
                <a:ea typeface="DejaVu Sans"/>
              </a:rPr>
              <a:t>In plaats van aan mijzelf te denken,</a:t>
            </a:r>
          </a:p>
          <a:p>
            <a:pPr>
              <a:lnSpc>
                <a:spcPct val="100000"/>
              </a:lnSpc>
            </a:pPr>
            <a:r>
              <a:rPr lang="nl-NL" sz="4400" b="1" spc="-1" dirty="0">
                <a:solidFill>
                  <a:srgbClr val="FFFFFF"/>
                </a:solidFill>
                <a:latin typeface="Arial"/>
                <a:ea typeface="DejaVu Sans"/>
              </a:rPr>
              <a:t>w</a:t>
            </a:r>
            <a:r>
              <a:rPr lang="nl-NL" sz="4400" b="1" strike="noStrike" spc="-1" dirty="0">
                <a:solidFill>
                  <a:srgbClr val="FFFFFF"/>
                </a:solidFill>
                <a:latin typeface="Arial"/>
                <a:ea typeface="DejaVu Sans"/>
              </a:rPr>
              <a:t>il ‘k U geheel mijn leven schenken.</a:t>
            </a: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a:p>
            <a:pPr>
              <a:lnSpc>
                <a:spcPct val="100000"/>
              </a:lnSpc>
            </a:pPr>
            <a:endParaRPr lang="nl-NL" sz="4400" b="0" strike="noStrike" spc="-1" dirty="0">
              <a:latin typeface="Arial"/>
            </a:endParaRPr>
          </a:p>
        </p:txBody>
      </p:sp>
    </p:spTree>
    <p:extLst>
      <p:ext uri="{BB962C8B-B14F-4D97-AF65-F5344CB8AC3E}">
        <p14:creationId xmlns:p14="http://schemas.microsoft.com/office/powerpoint/2010/main" val="914983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0" y="0"/>
            <a:ext cx="9133560" cy="357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2. Hoe wordt mijn wil door U bewogen !</a:t>
            </a:r>
          </a:p>
          <a:p>
            <a:pPr>
              <a:lnSpc>
                <a:spcPct val="100000"/>
              </a:lnSpc>
            </a:pPr>
            <a:r>
              <a:rPr lang="nl-NL" sz="4400" b="1" strike="noStrike" spc="-1" dirty="0">
                <a:solidFill>
                  <a:srgbClr val="FFFFFF"/>
                </a:solidFill>
                <a:latin typeface="Arial"/>
              </a:rPr>
              <a:t>Ja</a:t>
            </a:r>
            <a:r>
              <a:rPr lang="nl-NL" sz="4400" b="1" spc="-1" dirty="0">
                <a:solidFill>
                  <a:srgbClr val="FFFFFF"/>
                </a:solidFill>
                <a:latin typeface="Arial"/>
              </a:rPr>
              <a:t>, zo verlangt Uw hart naar mij,</a:t>
            </a:r>
          </a:p>
          <a:p>
            <a:pPr>
              <a:lnSpc>
                <a:spcPct val="100000"/>
              </a:lnSpc>
            </a:pPr>
            <a:r>
              <a:rPr lang="nl-NL" sz="4400" b="1" spc="-1" dirty="0">
                <a:solidFill>
                  <a:srgbClr val="FFFFFF"/>
                </a:solidFill>
                <a:latin typeface="Arial"/>
              </a:rPr>
              <a:t>d</a:t>
            </a:r>
            <a:r>
              <a:rPr lang="nl-NL" sz="4400" b="1" strike="noStrike" spc="-1" dirty="0">
                <a:solidFill>
                  <a:srgbClr val="FFFFFF"/>
                </a:solidFill>
                <a:latin typeface="Arial"/>
              </a:rPr>
              <a:t>at Gij mij trekt van uit de Hoge</a:t>
            </a:r>
          </a:p>
          <a:p>
            <a:pPr>
              <a:lnSpc>
                <a:spcPct val="100000"/>
              </a:lnSpc>
            </a:pPr>
            <a:r>
              <a:rPr lang="nl-NL" sz="4400" b="1" spc="-1" dirty="0">
                <a:solidFill>
                  <a:srgbClr val="FFFFFF"/>
                </a:solidFill>
                <a:latin typeface="Arial"/>
              </a:rPr>
              <a:t>opdat ik gans Uw eigen zij.</a:t>
            </a:r>
          </a:p>
          <a:p>
            <a:pPr>
              <a:lnSpc>
                <a:spcPct val="100000"/>
              </a:lnSpc>
            </a:pPr>
            <a:r>
              <a:rPr lang="nl-NL" sz="4400" b="1" strike="noStrike" spc="-1" dirty="0">
                <a:solidFill>
                  <a:srgbClr val="FFFFFF"/>
                </a:solidFill>
                <a:latin typeface="Arial"/>
              </a:rPr>
              <a:t>Wat heerlijk lot is mij beschoren,</a:t>
            </a:r>
          </a:p>
          <a:p>
            <a:pPr>
              <a:lnSpc>
                <a:spcPct val="100000"/>
              </a:lnSpc>
            </a:pPr>
            <a:r>
              <a:rPr lang="nl-NL" sz="4400" b="1" spc="-1" dirty="0">
                <a:solidFill>
                  <a:srgbClr val="FFFFFF"/>
                </a:solidFill>
                <a:latin typeface="Arial"/>
              </a:rPr>
              <a:t>Uw liefde heeft mij uitverkoren.</a:t>
            </a:r>
            <a:endParaRPr lang="nl-NL" sz="44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PS 43 : 3, 5</a:t>
            </a:r>
            <a:r>
              <a:rPr lang="nl-NL" sz="4400" b="1" spc="-1" dirty="0">
                <a:solidFill>
                  <a:srgbClr val="FFFFFF"/>
                </a:solidFill>
                <a:latin typeface="Arial"/>
              </a:rPr>
              <a:t>.</a:t>
            </a:r>
          </a:p>
          <a:p>
            <a:pPr>
              <a:lnSpc>
                <a:spcPct val="100000"/>
              </a:lnSpc>
            </a:pPr>
            <a:r>
              <a:rPr lang="nl-NL" sz="4400" b="1" strike="noStrike" spc="-1" dirty="0">
                <a:solidFill>
                  <a:srgbClr val="FFFFFF"/>
                </a:solidFill>
                <a:latin typeface="Arial"/>
              </a:rPr>
              <a:t>3</a:t>
            </a:r>
            <a:r>
              <a:rPr lang="nl-NL" sz="4400" b="1" spc="-1" dirty="0">
                <a:solidFill>
                  <a:srgbClr val="FFFFFF"/>
                </a:solidFill>
                <a:latin typeface="Arial"/>
              </a:rPr>
              <a:t>. O Here God, kom mij bevrijden,</a:t>
            </a:r>
          </a:p>
          <a:p>
            <a:pPr>
              <a:lnSpc>
                <a:spcPct val="100000"/>
              </a:lnSpc>
            </a:pPr>
            <a:r>
              <a:rPr lang="nl-NL" sz="4400" b="1" spc="-1" dirty="0">
                <a:solidFill>
                  <a:srgbClr val="FFFFFF"/>
                </a:solidFill>
                <a:latin typeface="Arial"/>
              </a:rPr>
              <a:t>zend mij Uw waarheid en Uw licht</a:t>
            </a:r>
          </a:p>
          <a:p>
            <a:pPr>
              <a:lnSpc>
                <a:spcPct val="100000"/>
              </a:lnSpc>
            </a:pPr>
            <a:r>
              <a:rPr lang="nl-NL" sz="4400" b="1" spc="-1" dirty="0">
                <a:solidFill>
                  <a:srgbClr val="FFFFFF"/>
                </a:solidFill>
                <a:latin typeface="Arial"/>
              </a:rPr>
              <a:t>die naar Uw </a:t>
            </a:r>
            <a:r>
              <a:rPr lang="nl-NL" sz="4400" b="1" spc="-1" dirty="0" err="1">
                <a:solidFill>
                  <a:srgbClr val="FFFFFF"/>
                </a:solidFill>
                <a:latin typeface="Arial"/>
              </a:rPr>
              <a:t>heilge</a:t>
            </a:r>
            <a:r>
              <a:rPr lang="nl-NL" sz="4400" b="1" spc="-1" dirty="0">
                <a:solidFill>
                  <a:srgbClr val="FFFFFF"/>
                </a:solidFill>
                <a:latin typeface="Arial"/>
              </a:rPr>
              <a:t> berg mij leiden,</a:t>
            </a:r>
          </a:p>
          <a:p>
            <a:pPr>
              <a:lnSpc>
                <a:spcPct val="100000"/>
              </a:lnSpc>
            </a:pPr>
            <a:r>
              <a:rPr lang="nl-NL" sz="4400" b="1" spc="-1" dirty="0">
                <a:solidFill>
                  <a:srgbClr val="FFFFFF"/>
                </a:solidFill>
                <a:latin typeface="Arial"/>
              </a:rPr>
              <a:t>waar Gij mij woning wilt bereiden</a:t>
            </a:r>
          </a:p>
          <a:p>
            <a:pPr>
              <a:lnSpc>
                <a:spcPct val="100000"/>
              </a:lnSpc>
            </a:pPr>
            <a:r>
              <a:rPr lang="nl-NL" sz="4400" b="1" spc="-1" dirty="0">
                <a:solidFill>
                  <a:srgbClr val="FFFFFF"/>
                </a:solidFill>
                <a:latin typeface="Arial"/>
              </a:rPr>
              <a:t>Geef dat ik door U opgericht</a:t>
            </a:r>
          </a:p>
          <a:p>
            <a:pPr>
              <a:lnSpc>
                <a:spcPct val="100000"/>
              </a:lnSpc>
            </a:pPr>
            <a:r>
              <a:rPr lang="nl-NL" sz="4400" b="1" spc="-1" dirty="0">
                <a:solidFill>
                  <a:srgbClr val="FFFFFF"/>
                </a:solidFill>
                <a:latin typeface="Arial"/>
              </a:rPr>
              <a:t>kom voor Uw aangezicht. </a:t>
            </a:r>
            <a:endParaRPr lang="nl-NL" sz="4400" b="0" strike="noStrike" spc="-1" dirty="0">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0" y="0"/>
            <a:ext cx="9133560" cy="357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trike="noStrike" spc="-1" dirty="0">
                <a:solidFill>
                  <a:srgbClr val="FFFFFF"/>
                </a:solidFill>
                <a:latin typeface="Arial"/>
                <a:ea typeface="DejaVu Sans"/>
              </a:rPr>
              <a:t>3. O Jezus, breng m’ Uw naam te binnen,</a:t>
            </a:r>
          </a:p>
          <a:p>
            <a:pPr>
              <a:lnSpc>
                <a:spcPct val="100000"/>
              </a:lnSpc>
            </a:pPr>
            <a:r>
              <a:rPr lang="nl-NL" sz="4400" b="1" spc="-1" dirty="0">
                <a:solidFill>
                  <a:srgbClr val="FFFFFF"/>
                </a:solidFill>
                <a:latin typeface="Arial"/>
              </a:rPr>
              <a:t>ja, schrijf hem diep in mijne ziel; Uw naam, zo waard om te beminnen,</a:t>
            </a:r>
          </a:p>
          <a:p>
            <a:pPr>
              <a:lnSpc>
                <a:spcPct val="100000"/>
              </a:lnSpc>
            </a:pPr>
            <a:r>
              <a:rPr lang="nl-NL" sz="4400" b="1" spc="-1" dirty="0">
                <a:solidFill>
                  <a:srgbClr val="FFFFFF"/>
                </a:solidFill>
                <a:latin typeface="Arial"/>
              </a:rPr>
              <a:t>Uw naam, waarvoor ik </a:t>
            </a:r>
            <a:r>
              <a:rPr lang="nl-NL" sz="4400" b="1" spc="-1" dirty="0" err="1">
                <a:solidFill>
                  <a:srgbClr val="FFFFFF"/>
                </a:solidFill>
                <a:latin typeface="Arial"/>
              </a:rPr>
              <a:t>nederkniel</a:t>
            </a:r>
            <a:endParaRPr lang="nl-NL" sz="4400" b="1" spc="-1" dirty="0">
              <a:solidFill>
                <a:srgbClr val="FFFFFF"/>
              </a:solidFill>
              <a:latin typeface="Arial"/>
            </a:endParaRPr>
          </a:p>
          <a:p>
            <a:pPr>
              <a:lnSpc>
                <a:spcPct val="100000"/>
              </a:lnSpc>
            </a:pPr>
            <a:r>
              <a:rPr lang="nl-NL" sz="4400" b="1" spc="-1" dirty="0">
                <a:solidFill>
                  <a:srgbClr val="FFFFFF"/>
                </a:solidFill>
                <a:latin typeface="Arial"/>
              </a:rPr>
              <a:t>In woord en werk en gans mijn wezen,</a:t>
            </a:r>
          </a:p>
          <a:p>
            <a:pPr>
              <a:lnSpc>
                <a:spcPct val="100000"/>
              </a:lnSpc>
            </a:pPr>
            <a:r>
              <a:rPr lang="nl-NL" sz="4400" b="1" spc="-1" dirty="0">
                <a:solidFill>
                  <a:srgbClr val="FFFFFF"/>
                </a:solidFill>
                <a:latin typeface="Arial"/>
              </a:rPr>
              <a:t>zij, Heiland, slechts Uw naam geprezen.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0" y="2327040"/>
            <a:ext cx="9133560" cy="209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nl-NL" sz="4400" b="1" strike="noStrike" spc="-1">
                <a:solidFill>
                  <a:srgbClr val="FFFFFF"/>
                </a:solidFill>
                <a:latin typeface="Arial"/>
                <a:ea typeface="DejaVu Sans"/>
              </a:rPr>
              <a:t>Heenzending </a:t>
            </a:r>
            <a:endParaRPr lang="nl-NL" sz="4400" b="0" strike="noStrike" spc="-1">
              <a:latin typeface="Arial"/>
            </a:endParaRPr>
          </a:p>
          <a:p>
            <a:pPr algn="ctr">
              <a:lnSpc>
                <a:spcPct val="100000"/>
              </a:lnSpc>
            </a:pPr>
            <a:r>
              <a:rPr lang="nl-NL" sz="4400" b="1" strike="noStrike" spc="-1">
                <a:solidFill>
                  <a:srgbClr val="FFFFFF"/>
                </a:solidFill>
                <a:latin typeface="Arial"/>
                <a:ea typeface="DejaVu Sans"/>
              </a:rPr>
              <a:t>en de </a:t>
            </a:r>
            <a:endParaRPr lang="nl-NL" sz="4400" b="0" strike="noStrike" spc="-1">
              <a:latin typeface="Arial"/>
            </a:endParaRPr>
          </a:p>
          <a:p>
            <a:pPr algn="ctr">
              <a:lnSpc>
                <a:spcPct val="100000"/>
              </a:lnSpc>
            </a:pPr>
            <a:r>
              <a:rPr lang="nl-NL" sz="4400" b="1" strike="noStrike" spc="-1">
                <a:solidFill>
                  <a:srgbClr val="FFFFFF"/>
                </a:solidFill>
                <a:latin typeface="Arial"/>
                <a:ea typeface="DejaVu Sans"/>
              </a:rPr>
              <a:t>Zegen</a:t>
            </a:r>
            <a:endParaRPr lang="nl-NL" sz="4400" b="0" strike="noStrike" spc="-1">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0" y="0"/>
            <a:ext cx="9133560" cy="441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nl-NL" sz="1800" b="0" strike="noStrike" spc="-1" dirty="0">
              <a:latin typeface="Arial"/>
            </a:endParaRPr>
          </a:p>
          <a:p>
            <a:pPr algn="ctr">
              <a:lnSpc>
                <a:spcPct val="100000"/>
              </a:lnSpc>
            </a:pPr>
            <a:r>
              <a:rPr lang="nl-NL" sz="4400" b="1" strike="noStrike" spc="-1" dirty="0">
                <a:solidFill>
                  <a:srgbClr val="FFFFFF"/>
                </a:solidFill>
                <a:latin typeface="Arial"/>
                <a:ea typeface="DejaVu Sans"/>
              </a:rPr>
              <a:t>Fijn dat u er was ! </a:t>
            </a:r>
          </a:p>
          <a:p>
            <a:pPr algn="ctr">
              <a:lnSpc>
                <a:spcPct val="100000"/>
              </a:lnSpc>
            </a:pPr>
            <a:endParaRPr lang="nl-NL" sz="4400" b="1" spc="-1" dirty="0">
              <a:solidFill>
                <a:srgbClr val="FFFFFF"/>
              </a:solidFill>
              <a:latin typeface="Arial"/>
              <a:ea typeface="DejaVu Sans"/>
            </a:endParaRPr>
          </a:p>
          <a:p>
            <a:pPr algn="ctr">
              <a:lnSpc>
                <a:spcPct val="100000"/>
              </a:lnSpc>
            </a:pPr>
            <a:r>
              <a:rPr lang="nl-NL" sz="4400" b="1" strike="noStrike" spc="-1" dirty="0">
                <a:solidFill>
                  <a:srgbClr val="FFFFFF"/>
                </a:solidFill>
                <a:latin typeface="Arial"/>
                <a:ea typeface="DejaVu Sans"/>
              </a:rPr>
              <a:t>Gezegende week !</a:t>
            </a:r>
          </a:p>
          <a:p>
            <a:pPr algn="ctr">
              <a:lnSpc>
                <a:spcPct val="100000"/>
              </a:lnSpc>
            </a:pPr>
            <a:endParaRPr lang="nl-NL" sz="4400" b="1" spc="-1" dirty="0">
              <a:solidFill>
                <a:srgbClr val="FFFFFF"/>
              </a:solidFill>
              <a:latin typeface="Arial"/>
              <a:ea typeface="DejaVu Sans"/>
            </a:endParaRPr>
          </a:p>
          <a:p>
            <a:pPr algn="ctr">
              <a:lnSpc>
                <a:spcPct val="100000"/>
              </a:lnSpc>
            </a:pPr>
            <a:r>
              <a:rPr lang="nl-NL" sz="4400" b="1" strike="noStrike" spc="-1">
                <a:solidFill>
                  <a:srgbClr val="FFFFFF"/>
                </a:solidFill>
                <a:latin typeface="Arial"/>
                <a:ea typeface="DejaVu Sans"/>
              </a:rPr>
              <a:t>Wel thuis !</a:t>
            </a:r>
            <a:endParaRPr lang="nl-NL" sz="4400" b="1" strike="noStrike" spc="-1" dirty="0">
              <a:solidFill>
                <a:srgbClr val="FFFFFF"/>
              </a:solidFill>
              <a:latin typeface="Arial"/>
              <a:ea typeface="DejaVu Sans"/>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a:p>
            <a:pPr algn="ctr">
              <a:lnSpc>
                <a:spcPct val="100000"/>
              </a:lnSpc>
            </a:pPr>
            <a:endParaRPr lang="nl-NL" sz="44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5. Mijn ziel, hoe zijt gij zo verslagen,</a:t>
            </a:r>
          </a:p>
          <a:p>
            <a:pPr>
              <a:lnSpc>
                <a:spcPct val="100000"/>
              </a:lnSpc>
            </a:pPr>
            <a:r>
              <a:rPr lang="nl-NL" sz="4400" b="1" spc="-1" dirty="0">
                <a:solidFill>
                  <a:srgbClr val="FFFFFF"/>
                </a:solidFill>
                <a:latin typeface="Arial"/>
                <a:ea typeface="DejaVu Sans"/>
              </a:rPr>
              <a:t>mijn hart, wat kwelt gij u zo zeer?</a:t>
            </a:r>
          </a:p>
          <a:p>
            <a:pPr>
              <a:lnSpc>
                <a:spcPct val="100000"/>
              </a:lnSpc>
            </a:pPr>
            <a:r>
              <a:rPr lang="nl-NL" sz="4400" b="1" spc="-1" dirty="0">
                <a:solidFill>
                  <a:srgbClr val="FFFFFF"/>
                </a:solidFill>
                <a:latin typeface="Arial"/>
                <a:ea typeface="DejaVu Sans"/>
              </a:rPr>
              <a:t>Vertrouw op ‘s Heren welbehagen.</a:t>
            </a:r>
          </a:p>
          <a:p>
            <a:pPr>
              <a:lnSpc>
                <a:spcPct val="100000"/>
              </a:lnSpc>
            </a:pPr>
            <a:r>
              <a:rPr lang="nl-NL" sz="4400" b="1" spc="-1" dirty="0">
                <a:solidFill>
                  <a:srgbClr val="FFFFFF"/>
                </a:solidFill>
                <a:latin typeface="Arial"/>
                <a:ea typeface="DejaVu Sans"/>
              </a:rPr>
              <a:t>Hij doet weldra de morgen dagen.</a:t>
            </a:r>
          </a:p>
          <a:p>
            <a:pPr>
              <a:lnSpc>
                <a:spcPct val="100000"/>
              </a:lnSpc>
            </a:pPr>
            <a:r>
              <a:rPr lang="nl-NL" sz="4400" b="1" spc="-1" dirty="0">
                <a:solidFill>
                  <a:srgbClr val="FFFFFF"/>
                </a:solidFill>
                <a:latin typeface="Arial"/>
                <a:ea typeface="DejaVu Sans"/>
              </a:rPr>
              <a:t>Ja, ik zal zingen tot Zijn eer:</a:t>
            </a:r>
          </a:p>
          <a:p>
            <a:pPr>
              <a:lnSpc>
                <a:spcPct val="100000"/>
              </a:lnSpc>
            </a:pPr>
            <a:r>
              <a:rPr lang="nl-NL" sz="4400" b="1" spc="-1" dirty="0">
                <a:solidFill>
                  <a:srgbClr val="FFFFFF"/>
                </a:solidFill>
                <a:latin typeface="Arial"/>
                <a:ea typeface="DejaVu Sans"/>
              </a:rPr>
              <a:t>mijn redder is de Heer. </a:t>
            </a:r>
            <a:endParaRPr lang="nl-NL" sz="44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stomShape 1"/>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nl-NL" sz="1800" b="0" strike="noStrike" spc="-1">
              <a:latin typeface="Arial"/>
            </a:endParaRPr>
          </a:p>
          <a:p>
            <a:pPr>
              <a:lnSpc>
                <a:spcPct val="100000"/>
              </a:lnSpc>
            </a:pPr>
            <a:endParaRPr lang="nl-NL" sz="1800" b="0" strike="noStrike" spc="-1">
              <a:latin typeface="Arial"/>
            </a:endParaRPr>
          </a:p>
          <a:p>
            <a:pPr>
              <a:lnSpc>
                <a:spcPct val="100000"/>
              </a:lnSpc>
            </a:pPr>
            <a:r>
              <a:rPr lang="nl-NL" sz="4400" b="1" strike="noStrike" spc="-1">
                <a:solidFill>
                  <a:srgbClr val="FFFFFF"/>
                </a:solidFill>
                <a:latin typeface="Arial"/>
                <a:ea typeface="DejaVu Sans"/>
              </a:rPr>
              <a:t>                  Stil Gebed </a:t>
            </a:r>
            <a:endParaRPr lang="nl-NL" sz="4400" b="0" strike="noStrike" spc="-1">
              <a:latin typeface="Arial"/>
            </a:endParaRPr>
          </a:p>
          <a:p>
            <a:pPr>
              <a:lnSpc>
                <a:spcPct val="100000"/>
              </a:lnSpc>
            </a:pPr>
            <a:endParaRPr lang="nl-NL" sz="4400" b="0" strike="noStrike" spc="-1">
              <a:latin typeface="Arial"/>
            </a:endParaRPr>
          </a:p>
          <a:p>
            <a:pPr>
              <a:lnSpc>
                <a:spcPct val="100000"/>
              </a:lnSpc>
            </a:pPr>
            <a:r>
              <a:rPr lang="nl-NL" sz="4400" b="1" strike="noStrike" spc="-1">
                <a:solidFill>
                  <a:srgbClr val="FFFFFF"/>
                </a:solidFill>
                <a:latin typeface="Arial"/>
                <a:ea typeface="DejaVu Sans"/>
              </a:rPr>
              <a:t>              Votum en Groet</a:t>
            </a:r>
            <a:endParaRPr lang="nl-NL" sz="4400" b="0" strike="noStrike" spc="-1">
              <a:latin typeface="Arial"/>
            </a:endParaRPr>
          </a:p>
          <a:p>
            <a:pPr>
              <a:lnSpc>
                <a:spcPct val="100000"/>
              </a:lnSpc>
            </a:pPr>
            <a:endParaRPr lang="nl-NL" sz="4400" b="0" strike="noStrike" spc="-1">
              <a:latin typeface="Arial"/>
            </a:endParaRPr>
          </a:p>
          <a:p>
            <a:pPr>
              <a:lnSpc>
                <a:spcPct val="100000"/>
              </a:lnSpc>
            </a:pPr>
            <a:r>
              <a:rPr lang="nl-NL" sz="1000" b="1" strike="noStrike" spc="-1">
                <a:solidFill>
                  <a:srgbClr val="FFFFFF"/>
                </a:solidFill>
                <a:latin typeface="Arial"/>
                <a:ea typeface="DejaVu Sans"/>
              </a:rPr>
              <a:t> </a:t>
            </a:r>
            <a:endParaRPr lang="nl-NL" sz="10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err="1">
                <a:solidFill>
                  <a:srgbClr val="FFFFFF"/>
                </a:solidFill>
                <a:latin typeface="Arial"/>
                <a:ea typeface="DejaVu Sans"/>
              </a:rPr>
              <a:t>LvG</a:t>
            </a:r>
            <a:r>
              <a:rPr lang="nl-NL" sz="4400" b="1" spc="-1" dirty="0">
                <a:solidFill>
                  <a:srgbClr val="FFFFFF"/>
                </a:solidFill>
                <a:latin typeface="Arial"/>
                <a:ea typeface="DejaVu Sans"/>
              </a:rPr>
              <a:t> 210 : 1, 2</a:t>
            </a:r>
          </a:p>
          <a:p>
            <a:pPr>
              <a:lnSpc>
                <a:spcPct val="100000"/>
              </a:lnSpc>
            </a:pPr>
            <a:r>
              <a:rPr lang="nl-NL" sz="4400" b="1" strike="noStrike" spc="-1" dirty="0">
                <a:solidFill>
                  <a:srgbClr val="FFFFFF"/>
                </a:solidFill>
                <a:latin typeface="Arial"/>
              </a:rPr>
              <a:t>Heft op uw hoofden, poorten wijd </a:t>
            </a:r>
          </a:p>
          <a:p>
            <a:pPr>
              <a:lnSpc>
                <a:spcPct val="100000"/>
              </a:lnSpc>
            </a:pPr>
            <a:r>
              <a:rPr lang="nl-NL" sz="4400" b="1" spc="-1" dirty="0">
                <a:solidFill>
                  <a:srgbClr val="FFFFFF"/>
                </a:solidFill>
                <a:latin typeface="Arial"/>
              </a:rPr>
              <a:t>Hij komt, de Heer der heerlijkheid</a:t>
            </a:r>
          </a:p>
          <a:p>
            <a:pPr>
              <a:lnSpc>
                <a:spcPct val="100000"/>
              </a:lnSpc>
            </a:pPr>
            <a:r>
              <a:rPr lang="nl-NL" sz="4400" b="1" spc="-1" dirty="0">
                <a:solidFill>
                  <a:srgbClr val="FFFFFF"/>
                </a:solidFill>
                <a:latin typeface="Arial"/>
              </a:rPr>
              <a:t>e</a:t>
            </a:r>
            <a:r>
              <a:rPr lang="nl-NL" sz="4400" b="1" strike="noStrike" spc="-1" dirty="0">
                <a:solidFill>
                  <a:srgbClr val="FFFFFF"/>
                </a:solidFill>
                <a:latin typeface="Arial"/>
              </a:rPr>
              <a:t>en koning groot van </a:t>
            </a:r>
            <a:r>
              <a:rPr lang="nl-NL" sz="4400" b="1" spc="-1" dirty="0">
                <a:solidFill>
                  <a:srgbClr val="FFFFFF"/>
                </a:solidFill>
                <a:latin typeface="Arial"/>
              </a:rPr>
              <a:t>majesteit,</a:t>
            </a:r>
          </a:p>
          <a:p>
            <a:pPr>
              <a:lnSpc>
                <a:spcPct val="100000"/>
              </a:lnSpc>
            </a:pPr>
            <a:r>
              <a:rPr lang="nl-NL" sz="4400" b="1" spc="-1" dirty="0">
                <a:solidFill>
                  <a:srgbClr val="FFFFFF"/>
                </a:solidFill>
                <a:latin typeface="Arial"/>
              </a:rPr>
              <a:t>e</a:t>
            </a:r>
            <a:r>
              <a:rPr lang="nl-NL" sz="4400" b="1" strike="noStrike" spc="-1" dirty="0">
                <a:solidFill>
                  <a:srgbClr val="FFFFFF"/>
                </a:solidFill>
                <a:latin typeface="Arial"/>
              </a:rPr>
              <a:t>en Heiland vol barmhartigheid</a:t>
            </a:r>
            <a:r>
              <a:rPr lang="nl-NL" sz="4400" b="1" spc="-1" dirty="0">
                <a:solidFill>
                  <a:srgbClr val="FFFFFF"/>
                </a:solidFill>
                <a:latin typeface="Arial"/>
              </a:rPr>
              <a:t>.</a:t>
            </a:r>
            <a:endParaRPr lang="nl-NL" sz="4400" b="1" strike="noStrike" spc="-1" dirty="0">
              <a:solidFill>
                <a:srgbClr val="FFFFFF"/>
              </a:solidFill>
              <a:latin typeface="Arial"/>
            </a:endParaRPr>
          </a:p>
          <a:p>
            <a:pPr>
              <a:lnSpc>
                <a:spcPct val="100000"/>
              </a:lnSpc>
            </a:pPr>
            <a:r>
              <a:rPr lang="nl-NL" sz="4400" b="1" spc="-1" dirty="0">
                <a:solidFill>
                  <a:srgbClr val="FFFFFF"/>
                </a:solidFill>
                <a:latin typeface="Arial"/>
              </a:rPr>
              <a:t>Het heil het leven brengt Hij weer.</a:t>
            </a:r>
          </a:p>
          <a:p>
            <a:pPr>
              <a:lnSpc>
                <a:spcPct val="100000"/>
              </a:lnSpc>
            </a:pPr>
            <a:r>
              <a:rPr lang="nl-NL" sz="4400" b="1" strike="noStrike" spc="-1" dirty="0">
                <a:solidFill>
                  <a:srgbClr val="FFFFFF"/>
                </a:solidFill>
                <a:latin typeface="Arial"/>
              </a:rPr>
              <a:t>Juicht allen</a:t>
            </a:r>
            <a:r>
              <a:rPr lang="nl-NL" sz="4400" b="1" spc="-1" dirty="0">
                <a:solidFill>
                  <a:srgbClr val="FFFFFF"/>
                </a:solidFill>
                <a:latin typeface="Arial"/>
              </a:rPr>
              <a:t>, zingt de Koning eer,</a:t>
            </a:r>
          </a:p>
          <a:p>
            <a:pPr>
              <a:lnSpc>
                <a:spcPct val="100000"/>
              </a:lnSpc>
            </a:pPr>
            <a:r>
              <a:rPr lang="nl-NL" sz="4400" b="1" spc="-1" dirty="0">
                <a:solidFill>
                  <a:srgbClr val="FFFFFF"/>
                </a:solidFill>
                <a:latin typeface="Arial"/>
              </a:rPr>
              <a:t>n</a:t>
            </a:r>
            <a:r>
              <a:rPr lang="nl-NL" sz="4400" b="1" strike="noStrike" spc="-1" dirty="0">
                <a:solidFill>
                  <a:srgbClr val="FFFFFF"/>
                </a:solidFill>
                <a:latin typeface="Arial"/>
              </a:rPr>
              <a:t>u Christus, groot van daad,</a:t>
            </a:r>
          </a:p>
          <a:p>
            <a:pPr>
              <a:lnSpc>
                <a:spcPct val="100000"/>
              </a:lnSpc>
            </a:pPr>
            <a:r>
              <a:rPr lang="nl-NL" sz="4400" b="1" spc="-1" dirty="0">
                <a:solidFill>
                  <a:srgbClr val="FFFFFF"/>
                </a:solidFill>
                <a:latin typeface="Arial"/>
              </a:rPr>
              <a:t>de poorten binnen gaat.</a:t>
            </a:r>
            <a:endParaRPr lang="nl-NL" sz="4400" b="0" strike="noStrike" spc="-1" dirty="0">
              <a:latin typeface="Arial"/>
            </a:endParaRPr>
          </a:p>
          <a:p>
            <a:pPr>
              <a:lnSpc>
                <a:spcPct val="100000"/>
              </a:lnSpc>
            </a:pPr>
            <a:r>
              <a:rPr lang="nl-NL" sz="1000" b="1" strike="noStrike" spc="-1" dirty="0">
                <a:solidFill>
                  <a:srgbClr val="FFFFFF"/>
                </a:solidFill>
                <a:latin typeface="Arial"/>
                <a:ea typeface="DejaVu Sans"/>
              </a:rPr>
              <a:t> </a:t>
            </a:r>
            <a:endParaRPr lang="nl-NL" sz="10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0" y="0"/>
            <a:ext cx="9133560" cy="678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nl-NL" sz="4400" b="1" spc="-1" dirty="0">
                <a:solidFill>
                  <a:srgbClr val="FFFFFF"/>
                </a:solidFill>
                <a:latin typeface="Arial"/>
                <a:ea typeface="DejaVu Sans"/>
              </a:rPr>
              <a:t>2</a:t>
            </a:r>
            <a:r>
              <a:rPr lang="nl-NL" sz="4400" b="1" strike="noStrike" spc="-1" dirty="0">
                <a:solidFill>
                  <a:srgbClr val="FFFFFF"/>
                </a:solidFill>
                <a:latin typeface="Arial"/>
                <a:ea typeface="DejaVu Sans"/>
              </a:rPr>
              <a:t>. </a:t>
            </a:r>
            <a:r>
              <a:rPr lang="nl-NL" sz="4400" b="1" spc="-1" dirty="0">
                <a:solidFill>
                  <a:srgbClr val="FFFFFF"/>
                </a:solidFill>
                <a:latin typeface="Arial"/>
                <a:ea typeface="DejaVu Sans"/>
              </a:rPr>
              <a:t>Zijn wezen is gerechtigheid,</a:t>
            </a:r>
          </a:p>
          <a:p>
            <a:pPr>
              <a:lnSpc>
                <a:spcPct val="100000"/>
              </a:lnSpc>
            </a:pPr>
            <a:r>
              <a:rPr lang="nl-NL" sz="4400" b="1" strike="noStrike" spc="-1" dirty="0">
                <a:solidFill>
                  <a:srgbClr val="FFFFFF"/>
                </a:solidFill>
                <a:latin typeface="Arial"/>
              </a:rPr>
              <a:t>Zijn sieraad is zachtmoedigheid,</a:t>
            </a:r>
          </a:p>
          <a:p>
            <a:pPr>
              <a:lnSpc>
                <a:spcPct val="100000"/>
              </a:lnSpc>
            </a:pPr>
            <a:r>
              <a:rPr lang="nl-NL" sz="4400" b="1" spc="-1" dirty="0">
                <a:solidFill>
                  <a:srgbClr val="FFFFFF"/>
                </a:solidFill>
                <a:latin typeface="Arial"/>
              </a:rPr>
              <a:t>Zijn koningskroon is heiligheid,</a:t>
            </a:r>
          </a:p>
          <a:p>
            <a:pPr>
              <a:lnSpc>
                <a:spcPct val="100000"/>
              </a:lnSpc>
            </a:pPr>
            <a:r>
              <a:rPr lang="nl-NL" sz="4400" b="1" strike="noStrike" spc="-1" dirty="0">
                <a:solidFill>
                  <a:srgbClr val="FFFFFF"/>
                </a:solidFill>
                <a:latin typeface="Arial"/>
              </a:rPr>
              <a:t>Zijn scepter </a:t>
            </a:r>
            <a:r>
              <a:rPr lang="nl-NL" sz="4400" b="1" spc="-1" dirty="0">
                <a:solidFill>
                  <a:srgbClr val="FFFFFF"/>
                </a:solidFill>
                <a:latin typeface="Arial"/>
              </a:rPr>
              <a:t>is barmhartigheid.</a:t>
            </a:r>
          </a:p>
          <a:p>
            <a:pPr>
              <a:lnSpc>
                <a:spcPct val="100000"/>
              </a:lnSpc>
            </a:pPr>
            <a:r>
              <a:rPr lang="nl-NL" sz="4400" b="1" strike="noStrike" spc="-1" dirty="0">
                <a:solidFill>
                  <a:srgbClr val="FFFFFF"/>
                </a:solidFill>
                <a:latin typeface="Arial"/>
              </a:rPr>
              <a:t>Al onze nood brengt Hij ten end:</a:t>
            </a:r>
          </a:p>
          <a:p>
            <a:pPr>
              <a:lnSpc>
                <a:spcPct val="100000"/>
              </a:lnSpc>
            </a:pPr>
            <a:r>
              <a:rPr lang="nl-NL" sz="4400" b="1" spc="-1" dirty="0">
                <a:solidFill>
                  <a:srgbClr val="FFFFFF"/>
                </a:solidFill>
                <a:latin typeface="Arial"/>
              </a:rPr>
              <a:t>looft daarom Hem, die God ons zendt,</a:t>
            </a:r>
          </a:p>
          <a:p>
            <a:pPr>
              <a:lnSpc>
                <a:spcPct val="100000"/>
              </a:lnSpc>
            </a:pPr>
            <a:r>
              <a:rPr lang="nl-NL" sz="4400" b="1" spc="-1" dirty="0">
                <a:solidFill>
                  <a:srgbClr val="FFFFFF"/>
                </a:solidFill>
                <a:latin typeface="Arial"/>
              </a:rPr>
              <a:t>n</a:t>
            </a:r>
            <a:r>
              <a:rPr lang="nl-NL" sz="4400" b="1" strike="noStrike" spc="-1" dirty="0">
                <a:solidFill>
                  <a:srgbClr val="FFFFFF"/>
                </a:solidFill>
                <a:latin typeface="Arial"/>
              </a:rPr>
              <a:t>u Christus</a:t>
            </a:r>
            <a:r>
              <a:rPr lang="nl-NL" sz="4400" b="1" spc="-1" dirty="0">
                <a:solidFill>
                  <a:srgbClr val="FFFFFF"/>
                </a:solidFill>
                <a:latin typeface="Arial"/>
              </a:rPr>
              <a:t>, groot van daad,</a:t>
            </a:r>
          </a:p>
          <a:p>
            <a:pPr>
              <a:lnSpc>
                <a:spcPct val="100000"/>
              </a:lnSpc>
            </a:pPr>
            <a:r>
              <a:rPr lang="nl-NL" sz="4400" b="1" spc="-1" dirty="0">
                <a:solidFill>
                  <a:srgbClr val="FFFFFF"/>
                </a:solidFill>
                <a:latin typeface="Arial"/>
              </a:rPr>
              <a:t>d</a:t>
            </a:r>
            <a:r>
              <a:rPr lang="nl-NL" sz="4400" b="1" strike="noStrike" spc="-1" dirty="0">
                <a:solidFill>
                  <a:srgbClr val="FFFFFF"/>
                </a:solidFill>
                <a:latin typeface="Arial"/>
              </a:rPr>
              <a:t>e poorten binnen gaat.</a:t>
            </a:r>
            <a:endParaRPr lang="nl-NL" sz="10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13422</TotalTime>
  <Words>1843</Words>
  <Application>Microsoft Office PowerPoint</Application>
  <PresentationFormat>Diavoorstelling (4:3)</PresentationFormat>
  <Paragraphs>318</Paragraphs>
  <Slides>52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52</vt:i4>
      </vt:variant>
    </vt:vector>
  </HeadingPairs>
  <TitlesOfParts>
    <vt:vector size="56" baseType="lpstr">
      <vt:lpstr>Arial</vt:lpstr>
      <vt:lpstr>Symbol</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Weerd, D van de</dc:creator>
  <dc:description/>
  <cp:lastModifiedBy>Weerd, D van de</cp:lastModifiedBy>
  <cp:revision>345</cp:revision>
  <dcterms:modified xsi:type="dcterms:W3CDTF">2025-04-04T05:03:57Z</dcterms:modified>
  <dc:language>nl-NL</dc:language>
</cp:coreProperties>
</file>